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9" r:id="rId2"/>
    <p:sldMasterId id="2147483695" r:id="rId3"/>
    <p:sldMasterId id="2147483709" r:id="rId4"/>
  </p:sldMasterIdLst>
  <p:notesMasterIdLst>
    <p:notesMasterId r:id="rId19"/>
  </p:notesMasterIdLst>
  <p:sldIdLst>
    <p:sldId id="270" r:id="rId5"/>
    <p:sldId id="258" r:id="rId6"/>
    <p:sldId id="260" r:id="rId7"/>
    <p:sldId id="259" r:id="rId8"/>
    <p:sldId id="269" r:id="rId9"/>
    <p:sldId id="264" r:id="rId10"/>
    <p:sldId id="257" r:id="rId11"/>
    <p:sldId id="261" r:id="rId12"/>
    <p:sldId id="266" r:id="rId13"/>
    <p:sldId id="267" r:id="rId14"/>
    <p:sldId id="268" r:id="rId15"/>
    <p:sldId id="263" r:id="rId16"/>
    <p:sldId id="262" r:id="rId17"/>
    <p:sldId id="265"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hl, Justin" initials="SJ" lastIdx="3" clrIdx="0">
    <p:extLst>
      <p:ext uri="{19B8F6BF-5375-455C-9EA6-DF929625EA0E}">
        <p15:presenceInfo xmlns:p15="http://schemas.microsoft.com/office/powerpoint/2012/main" userId="S::stahlju1@msu.edu::b25b580e-5b09-4e27-9164-7acae325c369" providerId="AD"/>
      </p:ext>
    </p:extLst>
  </p:cmAuthor>
  <p:cmAuthor id="2" name="Particka, Chrislyn" initials="PC" lastIdx="1" clrIdx="1">
    <p:extLst>
      <p:ext uri="{19B8F6BF-5375-455C-9EA6-DF929625EA0E}">
        <p15:presenceInfo xmlns:p15="http://schemas.microsoft.com/office/powerpoint/2012/main" userId="S::chrislyn@msu.edu::03bccf4a-97a8-4799-8184-02d887d20d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CCC70A-F4B2-420F-8E62-0E7AF5A9F61D}" v="97" dt="2020-12-09T13:17:21.430"/>
    <p1510:client id="{5F2EDC7F-C2F2-4438-A242-54B2B566A139}" v="43" dt="2021-01-05T15:44:01.947"/>
    <p1510:client id="{732DAA3C-0D07-46D9-9879-62D168F868F7}" v="89" dt="2020-12-10T18:24:51.240"/>
    <p1510:client id="{D1786E26-BC42-3585-97BB-73954A4E5C7C}" v="6" dt="2020-12-21T17:19:21.3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65" autoAdjust="0"/>
    <p:restoredTop sz="95801" autoAdjust="0"/>
  </p:normalViewPr>
  <p:slideViewPr>
    <p:cSldViewPr snapToGrid="0">
      <p:cViewPr varScale="1">
        <p:scale>
          <a:sx n="93" d="100"/>
          <a:sy n="93" d="100"/>
        </p:scale>
        <p:origin x="507" y="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38A57B-12E2-4DAC-8CB2-85D12FD20538}" type="datetimeFigureOut">
              <a:rPr lang="en-US" smtClean="0"/>
              <a:t>1/13/2021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1E8CE9-0296-4874-9072-53C8562908A8}" type="slidenum">
              <a:rPr lang="en-US" smtClean="0"/>
              <a:t>‹#›</a:t>
            </a:fld>
            <a:endParaRPr lang="en-US"/>
          </a:p>
        </p:txBody>
      </p:sp>
    </p:spTree>
    <p:extLst>
      <p:ext uri="{BB962C8B-B14F-4D97-AF65-F5344CB8AC3E}">
        <p14:creationId xmlns:p14="http://schemas.microsoft.com/office/powerpoint/2010/main" val="358494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1E8CE9-0296-4874-9072-53C8562908A8}" type="slidenum">
              <a:rPr lang="en-US" smtClean="0"/>
              <a:t>1</a:t>
            </a:fld>
            <a:endParaRPr lang="en-US"/>
          </a:p>
        </p:txBody>
      </p:sp>
    </p:spTree>
    <p:extLst>
      <p:ext uri="{BB962C8B-B14F-4D97-AF65-F5344CB8AC3E}">
        <p14:creationId xmlns:p14="http://schemas.microsoft.com/office/powerpoint/2010/main" val="3149900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1E8CE9-0296-4874-9072-53C8562908A8}" type="slidenum">
              <a:rPr lang="en-US" smtClean="0"/>
              <a:t>3</a:t>
            </a:fld>
            <a:endParaRPr lang="en-US"/>
          </a:p>
        </p:txBody>
      </p:sp>
    </p:spTree>
    <p:extLst>
      <p:ext uri="{BB962C8B-B14F-4D97-AF65-F5344CB8AC3E}">
        <p14:creationId xmlns:p14="http://schemas.microsoft.com/office/powerpoint/2010/main" val="1671642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Injuries and exposures should be reported to the farm manager, green house manager etc. as soon as possible. If the injury or exposure is bad enough to need immediate medical attention, then they can coordinate EMT services to the exposed or injured person, especially helpful if the injured can not be moved to a central location. In a situation like that paperwork can be done after the fact. </a:t>
            </a:r>
          </a:p>
        </p:txBody>
      </p:sp>
      <p:sp>
        <p:nvSpPr>
          <p:cNvPr id="4" name="Slide Number Placeholder 3"/>
          <p:cNvSpPr>
            <a:spLocks noGrp="1"/>
          </p:cNvSpPr>
          <p:nvPr>
            <p:ph type="sldNum" sz="quarter" idx="5"/>
          </p:nvPr>
        </p:nvSpPr>
        <p:spPr/>
        <p:txBody>
          <a:bodyPr/>
          <a:lstStyle/>
          <a:p>
            <a:fld id="{A21E8CE9-0296-4874-9072-53C8562908A8}" type="slidenum">
              <a:rPr lang="en-US" smtClean="0"/>
              <a:t>6</a:t>
            </a:fld>
            <a:endParaRPr lang="en-US"/>
          </a:p>
        </p:txBody>
      </p:sp>
    </p:spTree>
    <p:extLst>
      <p:ext uri="{BB962C8B-B14F-4D97-AF65-F5344CB8AC3E}">
        <p14:creationId xmlns:p14="http://schemas.microsoft.com/office/powerpoint/2010/main" val="3141048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can move UNOPENED pesticide containers. </a:t>
            </a:r>
          </a:p>
        </p:txBody>
      </p:sp>
      <p:sp>
        <p:nvSpPr>
          <p:cNvPr id="4" name="Slide Number Placeholder 3"/>
          <p:cNvSpPr>
            <a:spLocks noGrp="1"/>
          </p:cNvSpPr>
          <p:nvPr>
            <p:ph type="sldNum" sz="quarter" idx="5"/>
          </p:nvPr>
        </p:nvSpPr>
        <p:spPr/>
        <p:txBody>
          <a:bodyPr/>
          <a:lstStyle/>
          <a:p>
            <a:fld id="{A21E8CE9-0296-4874-9072-53C8562908A8}" type="slidenum">
              <a:rPr lang="en-US" smtClean="0"/>
              <a:t>10</a:t>
            </a:fld>
            <a:endParaRPr lang="en-US"/>
          </a:p>
        </p:txBody>
      </p:sp>
    </p:spTree>
    <p:extLst>
      <p:ext uri="{BB962C8B-B14F-4D97-AF65-F5344CB8AC3E}">
        <p14:creationId xmlns:p14="http://schemas.microsoft.com/office/powerpoint/2010/main" val="2912851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Workers can get a copy of their training certificate by logging into Ability-&gt; Click “My Menu” -&gt; “My Transcripts” -&gt; Click on the latest “Worker Pesticide Safety (WPS) -&gt; Scroll down and the and find “Click Here” to print a certificate. </a:t>
            </a:r>
          </a:p>
        </p:txBody>
      </p:sp>
      <p:sp>
        <p:nvSpPr>
          <p:cNvPr id="4" name="Slide Number Placeholder 3"/>
          <p:cNvSpPr>
            <a:spLocks noGrp="1"/>
          </p:cNvSpPr>
          <p:nvPr>
            <p:ph type="sldNum" sz="quarter" idx="5"/>
          </p:nvPr>
        </p:nvSpPr>
        <p:spPr/>
        <p:txBody>
          <a:bodyPr/>
          <a:lstStyle/>
          <a:p>
            <a:fld id="{A21E8CE9-0296-4874-9072-53C8562908A8}" type="slidenum">
              <a:rPr lang="en-US" smtClean="0"/>
              <a:t>12</a:t>
            </a:fld>
            <a:endParaRPr lang="en-US"/>
          </a:p>
        </p:txBody>
      </p:sp>
    </p:spTree>
    <p:extLst>
      <p:ext uri="{BB962C8B-B14F-4D97-AF65-F5344CB8AC3E}">
        <p14:creationId xmlns:p14="http://schemas.microsoft.com/office/powerpoint/2010/main" val="807846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Gotham-Bold"/>
                <a:cs typeface="Gotham-Bold"/>
              </a:defRPr>
            </a:lvl1pPr>
          </a:lstStyle>
          <a:p>
            <a:r>
              <a:rPr lang="en-US"/>
              <a:t>Click to edit Master title style</a:t>
            </a:r>
            <a:endParaRPr lang="en-US" dirty="0"/>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lumMod val="65000"/>
                    <a:lumOff val="35000"/>
                  </a:schemeClr>
                </a:solidFill>
                <a:latin typeface="Gotham Book"/>
                <a:cs typeface="Gotham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30E218C1-8AD9-4978-AB46-EB034679C378}" type="datetimeFigureOut">
              <a:rPr lang="en-US" smtClean="0"/>
              <a:t>1/13/2021</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9F36D9-81E7-4E4F-B0F7-142BE92B5E1B}" type="slidenum">
              <a:rPr lang="en-US" smtClean="0"/>
              <a:t>‹#›</a:t>
            </a:fld>
            <a:endParaRPr lang="en-US"/>
          </a:p>
        </p:txBody>
      </p:sp>
    </p:spTree>
    <p:extLst>
      <p:ext uri="{BB962C8B-B14F-4D97-AF65-F5344CB8AC3E}">
        <p14:creationId xmlns:p14="http://schemas.microsoft.com/office/powerpoint/2010/main" val="217590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eaLnBrk="1" hangingPunct="1">
              <a:defRPr>
                <a:cs typeface="Arial" pitchFamily="34" charset="0"/>
              </a:defRPr>
            </a:lvl1pPr>
          </a:lstStyle>
          <a:p>
            <a:pPr>
              <a:defRPr/>
            </a:pPr>
            <a:fld id="{22E66EA0-1EB7-4B3E-A8A0-A8005BF1CD6A}" type="datetime1">
              <a:rPr lang="en-US"/>
              <a:pPr>
                <a:defRPr/>
              </a:pPr>
              <a:t>1/13/2021</a:t>
            </a:fld>
            <a:endParaRPr lang="en-US" dirty="0"/>
          </a:p>
        </p:txBody>
      </p:sp>
      <p:sp>
        <p:nvSpPr>
          <p:cNvPr id="7" name="Footer Placeholder 5"/>
          <p:cNvSpPr>
            <a:spLocks noGrp="1"/>
          </p:cNvSpPr>
          <p:nvPr>
            <p:ph type="ftr" sz="quarter" idx="11"/>
          </p:nvPr>
        </p:nvSpPr>
        <p:spPr/>
        <p:txBody>
          <a:bodyPr/>
          <a:lstStyle>
            <a:lvl1pPr eaLnBrk="1" hangingPunct="1">
              <a:defRPr sz="1400" dirty="0">
                <a:cs typeface="Arial" pitchFamily="34" charset="0"/>
              </a:defRPr>
            </a:lvl1pPr>
          </a:lstStyle>
          <a:p>
            <a:pPr>
              <a:defRPr/>
            </a:pPr>
            <a:r>
              <a:rPr lang="en-US"/>
              <a:t> U.S. Environmental Protection Agency</a:t>
            </a:r>
          </a:p>
        </p:txBody>
      </p:sp>
      <p:sp>
        <p:nvSpPr>
          <p:cNvPr id="8" name="Slide Number Placeholder 6"/>
          <p:cNvSpPr>
            <a:spLocks noGrp="1"/>
          </p:cNvSpPr>
          <p:nvPr>
            <p:ph type="sldNum" sz="quarter" idx="12"/>
          </p:nvPr>
        </p:nvSpPr>
        <p:spPr/>
        <p:txBody>
          <a:bodyPr/>
          <a:lstStyle>
            <a:lvl1pPr eaLnBrk="1" hangingPunct="1">
              <a:defRPr>
                <a:latin typeface="Calibri" panose="020F0502020204030204" pitchFamily="34" charset="0"/>
              </a:defRPr>
            </a:lvl1pPr>
          </a:lstStyle>
          <a:p>
            <a:fld id="{BCE0F5B5-EA7C-4A5A-AF6F-9506E6DC30C6}" type="slidenum">
              <a:rPr lang="en-US" altLang="en-US"/>
              <a:pPr/>
              <a:t>‹#›</a:t>
            </a:fld>
            <a:endParaRPr lang="en-US" altLang="en-US"/>
          </a:p>
        </p:txBody>
      </p:sp>
    </p:spTree>
    <p:extLst>
      <p:ext uri="{BB962C8B-B14F-4D97-AF65-F5344CB8AC3E}">
        <p14:creationId xmlns:p14="http://schemas.microsoft.com/office/powerpoint/2010/main" val="1874840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p:txBody>
          <a:bodyPr/>
          <a:lstStyle>
            <a:lvl1pPr eaLnBrk="1" hangingPunct="1">
              <a:defRPr>
                <a:cs typeface="Arial" pitchFamily="34" charset="0"/>
              </a:defRPr>
            </a:lvl1pPr>
          </a:lstStyle>
          <a:p>
            <a:pPr>
              <a:defRPr/>
            </a:pPr>
            <a:fld id="{67F95FEB-283E-48CB-952C-7EF47F79A4D3}" type="datetime1">
              <a:rPr lang="en-US"/>
              <a:pPr>
                <a:defRPr/>
              </a:pPr>
              <a:t>1/13/2021</a:t>
            </a:fld>
            <a:endParaRPr lang="en-US" dirty="0"/>
          </a:p>
        </p:txBody>
      </p:sp>
      <p:sp>
        <p:nvSpPr>
          <p:cNvPr id="9" name="Footer Placeholder 7"/>
          <p:cNvSpPr>
            <a:spLocks noGrp="1"/>
          </p:cNvSpPr>
          <p:nvPr>
            <p:ph type="ftr" sz="quarter" idx="11"/>
          </p:nvPr>
        </p:nvSpPr>
        <p:spPr/>
        <p:txBody>
          <a:bodyPr/>
          <a:lstStyle>
            <a:lvl1pPr eaLnBrk="1" hangingPunct="1">
              <a:defRPr dirty="0">
                <a:cs typeface="Arial" pitchFamily="34" charset="0"/>
              </a:defRPr>
            </a:lvl1pPr>
          </a:lstStyle>
          <a:p>
            <a:pPr>
              <a:defRPr/>
            </a:pPr>
            <a:r>
              <a:rPr lang="en-US"/>
              <a:t> U.S. Environmental Protection Agency</a:t>
            </a:r>
          </a:p>
        </p:txBody>
      </p:sp>
      <p:sp>
        <p:nvSpPr>
          <p:cNvPr id="10" name="Slide Number Placeholder 8"/>
          <p:cNvSpPr>
            <a:spLocks noGrp="1"/>
          </p:cNvSpPr>
          <p:nvPr>
            <p:ph type="sldNum" sz="quarter" idx="12"/>
          </p:nvPr>
        </p:nvSpPr>
        <p:spPr/>
        <p:txBody>
          <a:bodyPr/>
          <a:lstStyle>
            <a:lvl1pPr eaLnBrk="1" hangingPunct="1">
              <a:defRPr>
                <a:latin typeface="Calibri" panose="020F0502020204030204" pitchFamily="34" charset="0"/>
              </a:defRPr>
            </a:lvl1pPr>
          </a:lstStyle>
          <a:p>
            <a:fld id="{DF3C24BD-A2FA-4031-A9B1-707FE4B232E0}" type="slidenum">
              <a:rPr lang="en-US" altLang="en-US"/>
              <a:pPr/>
              <a:t>‹#›</a:t>
            </a:fld>
            <a:endParaRPr lang="en-US" altLang="en-US"/>
          </a:p>
        </p:txBody>
      </p:sp>
    </p:spTree>
    <p:extLst>
      <p:ext uri="{BB962C8B-B14F-4D97-AF65-F5344CB8AC3E}">
        <p14:creationId xmlns:p14="http://schemas.microsoft.com/office/powerpoint/2010/main" val="3410231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eaLnBrk="1" hangingPunct="1">
              <a:defRPr>
                <a:cs typeface="Arial" pitchFamily="34" charset="0"/>
              </a:defRPr>
            </a:lvl1pPr>
          </a:lstStyle>
          <a:p>
            <a:pPr>
              <a:defRPr/>
            </a:pPr>
            <a:fld id="{A33A1D89-61AB-4FDC-90BC-882494EDA72B}" type="datetime1">
              <a:rPr lang="en-US"/>
              <a:pPr>
                <a:defRPr/>
              </a:pPr>
              <a:t>1/13/2021</a:t>
            </a:fld>
            <a:endParaRPr lang="en-US" dirty="0"/>
          </a:p>
        </p:txBody>
      </p:sp>
      <p:sp>
        <p:nvSpPr>
          <p:cNvPr id="5" name="Footer Placeholder 3"/>
          <p:cNvSpPr>
            <a:spLocks noGrp="1"/>
          </p:cNvSpPr>
          <p:nvPr>
            <p:ph type="ftr" sz="quarter" idx="11"/>
          </p:nvPr>
        </p:nvSpPr>
        <p:spPr/>
        <p:txBody>
          <a:bodyPr/>
          <a:lstStyle>
            <a:lvl1pPr eaLnBrk="1" hangingPunct="1">
              <a:defRPr sz="1400" dirty="0">
                <a:cs typeface="Arial" pitchFamily="34" charset="0"/>
              </a:defRPr>
            </a:lvl1pPr>
          </a:lstStyle>
          <a:p>
            <a:pPr>
              <a:defRPr/>
            </a:pPr>
            <a:r>
              <a:rPr lang="en-US"/>
              <a:t> U.S. Environmental Protection Agency</a:t>
            </a:r>
          </a:p>
        </p:txBody>
      </p:sp>
      <p:sp>
        <p:nvSpPr>
          <p:cNvPr id="6" name="Slide Number Placeholder 4"/>
          <p:cNvSpPr>
            <a:spLocks noGrp="1"/>
          </p:cNvSpPr>
          <p:nvPr>
            <p:ph type="sldNum" sz="quarter" idx="12"/>
          </p:nvPr>
        </p:nvSpPr>
        <p:spPr/>
        <p:txBody>
          <a:bodyPr/>
          <a:lstStyle>
            <a:lvl1pPr eaLnBrk="1" hangingPunct="1">
              <a:defRPr>
                <a:latin typeface="Calibri" panose="020F0502020204030204" pitchFamily="34" charset="0"/>
              </a:defRPr>
            </a:lvl1pPr>
          </a:lstStyle>
          <a:p>
            <a:fld id="{A048AFC0-14B1-4838-A63E-B73C7B2E5EFA}" type="slidenum">
              <a:rPr lang="en-US" altLang="en-US"/>
              <a:pPr/>
              <a:t>‹#›</a:t>
            </a:fld>
            <a:endParaRPr lang="en-US" altLang="en-US"/>
          </a:p>
        </p:txBody>
      </p:sp>
    </p:spTree>
    <p:extLst>
      <p:ext uri="{BB962C8B-B14F-4D97-AF65-F5344CB8AC3E}">
        <p14:creationId xmlns:p14="http://schemas.microsoft.com/office/powerpoint/2010/main" val="2414294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eaLnBrk="1" hangingPunct="1">
              <a:defRPr>
                <a:cs typeface="Arial" pitchFamily="34" charset="0"/>
              </a:defRPr>
            </a:lvl1pPr>
          </a:lstStyle>
          <a:p>
            <a:pPr>
              <a:defRPr/>
            </a:pPr>
            <a:fld id="{3B8843B2-D032-43F0-AE66-4A4BC3C5F826}" type="datetime1">
              <a:rPr lang="en-US"/>
              <a:pPr>
                <a:defRPr/>
              </a:pPr>
              <a:t>1/13/2021</a:t>
            </a:fld>
            <a:endParaRPr lang="en-US" dirty="0"/>
          </a:p>
        </p:txBody>
      </p:sp>
      <p:sp>
        <p:nvSpPr>
          <p:cNvPr id="4" name="Footer Placeholder 2"/>
          <p:cNvSpPr>
            <a:spLocks noGrp="1"/>
          </p:cNvSpPr>
          <p:nvPr>
            <p:ph type="ftr" sz="quarter" idx="11"/>
          </p:nvPr>
        </p:nvSpPr>
        <p:spPr/>
        <p:txBody>
          <a:bodyPr/>
          <a:lstStyle>
            <a:lvl1pPr eaLnBrk="1" hangingPunct="1">
              <a:defRPr sz="1400" dirty="0">
                <a:cs typeface="Arial" pitchFamily="34" charset="0"/>
              </a:defRPr>
            </a:lvl1pPr>
          </a:lstStyle>
          <a:p>
            <a:pPr>
              <a:defRPr/>
            </a:pPr>
            <a:r>
              <a:rPr lang="en-US"/>
              <a:t> U.S. Environmental Protection Agency</a:t>
            </a:r>
          </a:p>
        </p:txBody>
      </p:sp>
      <p:sp>
        <p:nvSpPr>
          <p:cNvPr id="5" name="Slide Number Placeholder 3"/>
          <p:cNvSpPr>
            <a:spLocks noGrp="1"/>
          </p:cNvSpPr>
          <p:nvPr>
            <p:ph type="sldNum" sz="quarter" idx="12"/>
          </p:nvPr>
        </p:nvSpPr>
        <p:spPr/>
        <p:txBody>
          <a:bodyPr/>
          <a:lstStyle>
            <a:lvl1pPr eaLnBrk="1" hangingPunct="1">
              <a:defRPr>
                <a:latin typeface="Calibri" panose="020F0502020204030204" pitchFamily="34" charset="0"/>
              </a:defRPr>
            </a:lvl1pPr>
          </a:lstStyle>
          <a:p>
            <a:fld id="{21A19696-42A7-403F-A7E9-8E8CA198FE14}" type="slidenum">
              <a:rPr lang="en-US" altLang="en-US"/>
              <a:pPr/>
              <a:t>‹#›</a:t>
            </a:fld>
            <a:endParaRPr lang="en-US" altLang="en-US"/>
          </a:p>
        </p:txBody>
      </p:sp>
    </p:spTree>
    <p:extLst>
      <p:ext uri="{BB962C8B-B14F-4D97-AF65-F5344CB8AC3E}">
        <p14:creationId xmlns:p14="http://schemas.microsoft.com/office/powerpoint/2010/main" val="4242689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p:cNvSpPr>
            <a:spLocks noGrp="1"/>
          </p:cNvSpPr>
          <p:nvPr>
            <p:ph type="dt" sz="half" idx="10"/>
          </p:nvPr>
        </p:nvSpPr>
        <p:spPr/>
        <p:txBody>
          <a:bodyPr/>
          <a:lstStyle>
            <a:lvl1pPr eaLnBrk="1" hangingPunct="1">
              <a:defRPr>
                <a:cs typeface="Arial" pitchFamily="34" charset="0"/>
              </a:defRPr>
            </a:lvl1pPr>
          </a:lstStyle>
          <a:p>
            <a:pPr>
              <a:defRPr/>
            </a:pPr>
            <a:fld id="{6CE394BC-DA84-47BB-9C4F-36C05EB49A4C}" type="datetime1">
              <a:rPr lang="en-US"/>
              <a:pPr>
                <a:defRPr/>
              </a:pPr>
              <a:t>1/13/2021</a:t>
            </a:fld>
            <a:endParaRPr lang="en-US" dirty="0"/>
          </a:p>
        </p:txBody>
      </p:sp>
      <p:sp>
        <p:nvSpPr>
          <p:cNvPr id="7" name="Footer Placeholder 5"/>
          <p:cNvSpPr>
            <a:spLocks noGrp="1"/>
          </p:cNvSpPr>
          <p:nvPr>
            <p:ph type="ftr" sz="quarter" idx="11"/>
          </p:nvPr>
        </p:nvSpPr>
        <p:spPr/>
        <p:txBody>
          <a:bodyPr/>
          <a:lstStyle>
            <a:lvl1pPr eaLnBrk="1" hangingPunct="1">
              <a:defRPr sz="1400" dirty="0">
                <a:cs typeface="Arial" pitchFamily="34" charset="0"/>
              </a:defRPr>
            </a:lvl1pPr>
          </a:lstStyle>
          <a:p>
            <a:pPr>
              <a:defRPr/>
            </a:pPr>
            <a:r>
              <a:rPr lang="en-US"/>
              <a:t> U.S. Environmental Protection Agency</a:t>
            </a:r>
          </a:p>
        </p:txBody>
      </p:sp>
      <p:sp>
        <p:nvSpPr>
          <p:cNvPr id="8" name="Slide Number Placeholder 6"/>
          <p:cNvSpPr>
            <a:spLocks noGrp="1"/>
          </p:cNvSpPr>
          <p:nvPr>
            <p:ph type="sldNum" sz="quarter" idx="12"/>
          </p:nvPr>
        </p:nvSpPr>
        <p:spPr/>
        <p:txBody>
          <a:bodyPr/>
          <a:lstStyle>
            <a:lvl1pPr eaLnBrk="1" hangingPunct="1">
              <a:defRPr>
                <a:latin typeface="Calibri" panose="020F0502020204030204" pitchFamily="34" charset="0"/>
              </a:defRPr>
            </a:lvl1pPr>
          </a:lstStyle>
          <a:p>
            <a:fld id="{C9F5207D-C943-4DEC-AE87-37A53B3A1D4C}" type="slidenum">
              <a:rPr lang="en-US" altLang="en-US"/>
              <a:pPr/>
              <a:t>‹#›</a:t>
            </a:fld>
            <a:endParaRPr lang="en-US" altLang="en-US"/>
          </a:p>
        </p:txBody>
      </p:sp>
    </p:spTree>
    <p:extLst>
      <p:ext uri="{BB962C8B-B14F-4D97-AF65-F5344CB8AC3E}">
        <p14:creationId xmlns:p14="http://schemas.microsoft.com/office/powerpoint/2010/main" val="36205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p:cNvSpPr>
            <a:spLocks noGrp="1"/>
          </p:cNvSpPr>
          <p:nvPr>
            <p:ph type="dt" sz="half" idx="10"/>
          </p:nvPr>
        </p:nvSpPr>
        <p:spPr/>
        <p:txBody>
          <a:bodyPr/>
          <a:lstStyle>
            <a:lvl1pPr eaLnBrk="1" hangingPunct="1">
              <a:defRPr>
                <a:cs typeface="Arial" pitchFamily="34" charset="0"/>
              </a:defRPr>
            </a:lvl1pPr>
          </a:lstStyle>
          <a:p>
            <a:pPr>
              <a:defRPr/>
            </a:pPr>
            <a:fld id="{B9C5A34F-FD55-4ED3-8C7D-647EEABD0AD4}" type="datetime1">
              <a:rPr lang="en-US"/>
              <a:pPr>
                <a:defRPr/>
              </a:pPr>
              <a:t>1/13/2021</a:t>
            </a:fld>
            <a:endParaRPr lang="en-US" dirty="0"/>
          </a:p>
        </p:txBody>
      </p:sp>
      <p:sp>
        <p:nvSpPr>
          <p:cNvPr id="7" name="Footer Placeholder 5"/>
          <p:cNvSpPr>
            <a:spLocks noGrp="1"/>
          </p:cNvSpPr>
          <p:nvPr>
            <p:ph type="ftr" sz="quarter" idx="11"/>
          </p:nvPr>
        </p:nvSpPr>
        <p:spPr/>
        <p:txBody>
          <a:bodyPr/>
          <a:lstStyle>
            <a:lvl1pPr eaLnBrk="1" hangingPunct="1">
              <a:defRPr sz="1400" dirty="0">
                <a:cs typeface="Arial" pitchFamily="34" charset="0"/>
              </a:defRPr>
            </a:lvl1pPr>
          </a:lstStyle>
          <a:p>
            <a:pPr>
              <a:defRPr/>
            </a:pPr>
            <a:r>
              <a:rPr lang="en-US"/>
              <a:t> U.S. Environmental Protection Agency</a:t>
            </a:r>
          </a:p>
        </p:txBody>
      </p:sp>
      <p:sp>
        <p:nvSpPr>
          <p:cNvPr id="8" name="Slide Number Placeholder 6"/>
          <p:cNvSpPr>
            <a:spLocks noGrp="1"/>
          </p:cNvSpPr>
          <p:nvPr>
            <p:ph type="sldNum" sz="quarter" idx="12"/>
          </p:nvPr>
        </p:nvSpPr>
        <p:spPr/>
        <p:txBody>
          <a:bodyPr/>
          <a:lstStyle>
            <a:lvl1pPr eaLnBrk="1" hangingPunct="1">
              <a:defRPr>
                <a:latin typeface="Calibri" panose="020F0502020204030204" pitchFamily="34" charset="0"/>
              </a:defRPr>
            </a:lvl1pPr>
          </a:lstStyle>
          <a:p>
            <a:fld id="{E1C95674-1333-4A0B-B480-C018CBE7DB34}" type="slidenum">
              <a:rPr lang="en-US" altLang="en-US"/>
              <a:pPr/>
              <a:t>‹#›</a:t>
            </a:fld>
            <a:endParaRPr lang="en-US" altLang="en-US"/>
          </a:p>
        </p:txBody>
      </p:sp>
    </p:spTree>
    <p:extLst>
      <p:ext uri="{BB962C8B-B14F-4D97-AF65-F5344CB8AC3E}">
        <p14:creationId xmlns:p14="http://schemas.microsoft.com/office/powerpoint/2010/main" val="1411819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eaLnBrk="1" hangingPunct="1">
              <a:defRPr>
                <a:cs typeface="Arial" pitchFamily="34" charset="0"/>
              </a:defRPr>
            </a:lvl1pPr>
          </a:lstStyle>
          <a:p>
            <a:pPr>
              <a:defRPr/>
            </a:pPr>
            <a:fld id="{99F15E76-8549-453E-A4B9-D32672BCB677}" type="datetime1">
              <a:rPr lang="en-US"/>
              <a:pPr>
                <a:defRPr/>
              </a:pPr>
              <a:t>1/13/2021</a:t>
            </a:fld>
            <a:endParaRPr lang="en-US" dirty="0"/>
          </a:p>
        </p:txBody>
      </p:sp>
      <p:sp>
        <p:nvSpPr>
          <p:cNvPr id="6" name="Footer Placeholder 4"/>
          <p:cNvSpPr>
            <a:spLocks noGrp="1"/>
          </p:cNvSpPr>
          <p:nvPr>
            <p:ph type="ftr" sz="quarter" idx="11"/>
          </p:nvPr>
        </p:nvSpPr>
        <p:spPr/>
        <p:txBody>
          <a:bodyPr/>
          <a:lstStyle>
            <a:lvl1pPr eaLnBrk="1" hangingPunct="1">
              <a:defRPr sz="1400" dirty="0">
                <a:cs typeface="Arial" pitchFamily="34" charset="0"/>
              </a:defRPr>
            </a:lvl1pPr>
          </a:lstStyle>
          <a:p>
            <a:pPr>
              <a:defRPr/>
            </a:pPr>
            <a:r>
              <a:rPr lang="en-US"/>
              <a:t> U.S. Environmental Protection Agency</a:t>
            </a:r>
          </a:p>
        </p:txBody>
      </p:sp>
      <p:sp>
        <p:nvSpPr>
          <p:cNvPr id="7" name="Slide Number Placeholder 5"/>
          <p:cNvSpPr>
            <a:spLocks noGrp="1"/>
          </p:cNvSpPr>
          <p:nvPr>
            <p:ph type="sldNum" sz="quarter" idx="12"/>
          </p:nvPr>
        </p:nvSpPr>
        <p:spPr/>
        <p:txBody>
          <a:bodyPr/>
          <a:lstStyle>
            <a:lvl1pPr eaLnBrk="1" hangingPunct="1">
              <a:defRPr>
                <a:latin typeface="Calibri" panose="020F0502020204030204" pitchFamily="34" charset="0"/>
              </a:defRPr>
            </a:lvl1pPr>
          </a:lstStyle>
          <a:p>
            <a:fld id="{82ED27BB-F7C9-4F26-8254-778E055F0D39}" type="slidenum">
              <a:rPr lang="en-US" altLang="en-US"/>
              <a:pPr/>
              <a:t>‹#›</a:t>
            </a:fld>
            <a:endParaRPr lang="en-US" altLang="en-US"/>
          </a:p>
        </p:txBody>
      </p:sp>
    </p:spTree>
    <p:extLst>
      <p:ext uri="{BB962C8B-B14F-4D97-AF65-F5344CB8AC3E}">
        <p14:creationId xmlns:p14="http://schemas.microsoft.com/office/powerpoint/2010/main" val="4049921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515100" y="1600200"/>
            <a:ext cx="1943100" cy="4495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eaLnBrk="1" hangingPunct="1">
              <a:defRPr>
                <a:cs typeface="Arial" pitchFamily="34" charset="0"/>
              </a:defRPr>
            </a:lvl1pPr>
          </a:lstStyle>
          <a:p>
            <a:pPr>
              <a:defRPr/>
            </a:pPr>
            <a:fld id="{49E975E2-41B3-48A2-A067-64D43D5E6757}" type="datetime1">
              <a:rPr lang="en-US"/>
              <a:pPr>
                <a:defRPr/>
              </a:pPr>
              <a:t>1/13/2021</a:t>
            </a:fld>
            <a:endParaRPr lang="en-US" dirty="0"/>
          </a:p>
        </p:txBody>
      </p:sp>
      <p:sp>
        <p:nvSpPr>
          <p:cNvPr id="6" name="Footer Placeholder 4"/>
          <p:cNvSpPr>
            <a:spLocks noGrp="1"/>
          </p:cNvSpPr>
          <p:nvPr>
            <p:ph type="ftr" sz="quarter" idx="11"/>
          </p:nvPr>
        </p:nvSpPr>
        <p:spPr/>
        <p:txBody>
          <a:bodyPr/>
          <a:lstStyle>
            <a:lvl1pPr eaLnBrk="1" hangingPunct="1">
              <a:defRPr sz="1400" dirty="0">
                <a:cs typeface="Arial" pitchFamily="34" charset="0"/>
              </a:defRPr>
            </a:lvl1pPr>
          </a:lstStyle>
          <a:p>
            <a:pPr>
              <a:defRPr/>
            </a:pPr>
            <a:r>
              <a:rPr lang="en-US"/>
              <a:t> U.S. Environmental Protection Agency</a:t>
            </a:r>
          </a:p>
        </p:txBody>
      </p:sp>
      <p:sp>
        <p:nvSpPr>
          <p:cNvPr id="7" name="Slide Number Placeholder 5"/>
          <p:cNvSpPr>
            <a:spLocks noGrp="1"/>
          </p:cNvSpPr>
          <p:nvPr>
            <p:ph type="sldNum" sz="quarter" idx="12"/>
          </p:nvPr>
        </p:nvSpPr>
        <p:spPr/>
        <p:txBody>
          <a:bodyPr/>
          <a:lstStyle>
            <a:lvl1pPr eaLnBrk="1" hangingPunct="1">
              <a:defRPr>
                <a:latin typeface="Calibri" panose="020F0502020204030204" pitchFamily="34" charset="0"/>
              </a:defRPr>
            </a:lvl1pPr>
          </a:lstStyle>
          <a:p>
            <a:fld id="{71E0CE63-08AC-4BD5-A9FC-E37AEACCA937}" type="slidenum">
              <a:rPr lang="en-US" altLang="en-US"/>
              <a:pPr/>
              <a:t>‹#›</a:t>
            </a:fld>
            <a:endParaRPr lang="en-US" altLang="en-US"/>
          </a:p>
        </p:txBody>
      </p:sp>
    </p:spTree>
    <p:extLst>
      <p:ext uri="{BB962C8B-B14F-4D97-AF65-F5344CB8AC3E}">
        <p14:creationId xmlns:p14="http://schemas.microsoft.com/office/powerpoint/2010/main" val="1097913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ClipArt Placeholder 2"/>
          <p:cNvSpPr>
            <a:spLocks noGrp="1"/>
          </p:cNvSpPr>
          <p:nvPr>
            <p:ph type="clipArt" sz="half" idx="1"/>
          </p:nvPr>
        </p:nvSpPr>
        <p:spPr>
          <a:xfrm>
            <a:off x="685800" y="2667000"/>
            <a:ext cx="3810000" cy="3429000"/>
          </a:xfrm>
        </p:spPr>
        <p:txBody>
          <a:bodyPr/>
          <a:lstStyle/>
          <a:p>
            <a:pPr lvl="0"/>
            <a:r>
              <a:rPr lang="en-US" noProof="0"/>
              <a:t>Click icon to add online image</a:t>
            </a:r>
            <a:endParaRPr lang="en-US" noProof="0" dirty="0"/>
          </a:p>
        </p:txBody>
      </p:sp>
      <p:sp>
        <p:nvSpPr>
          <p:cNvPr id="4" name="Text Placeholder 3"/>
          <p:cNvSpPr>
            <a:spLocks noGrp="1"/>
          </p:cNvSpPr>
          <p:nvPr>
            <p:ph type="body" sz="half" idx="2"/>
          </p:nvPr>
        </p:nvSpPr>
        <p:spPr>
          <a:xfrm>
            <a:off x="4648200" y="2667000"/>
            <a:ext cx="3810000" cy="3429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eaLnBrk="1" hangingPunct="1">
              <a:defRPr>
                <a:cs typeface="Arial" pitchFamily="34" charset="0"/>
              </a:defRPr>
            </a:lvl1pPr>
          </a:lstStyle>
          <a:p>
            <a:pPr>
              <a:defRPr/>
            </a:pPr>
            <a:fld id="{81C9B43C-A6B3-4AF6-8F3B-D58EFE9341D7}" type="datetime1">
              <a:rPr lang="en-US"/>
              <a:pPr>
                <a:defRPr/>
              </a:pPr>
              <a:t>1/13/2021</a:t>
            </a:fld>
            <a:endParaRPr lang="en-US" dirty="0"/>
          </a:p>
        </p:txBody>
      </p:sp>
      <p:sp>
        <p:nvSpPr>
          <p:cNvPr id="7" name="Footer Placeholder 5"/>
          <p:cNvSpPr>
            <a:spLocks noGrp="1"/>
          </p:cNvSpPr>
          <p:nvPr>
            <p:ph type="ftr" sz="quarter" idx="11"/>
          </p:nvPr>
        </p:nvSpPr>
        <p:spPr/>
        <p:txBody>
          <a:bodyPr/>
          <a:lstStyle>
            <a:lvl1pPr eaLnBrk="1" hangingPunct="1">
              <a:defRPr dirty="0">
                <a:cs typeface="Arial" pitchFamily="34" charset="0"/>
              </a:defRPr>
            </a:lvl1pPr>
          </a:lstStyle>
          <a:p>
            <a:pPr>
              <a:defRPr/>
            </a:pPr>
            <a:r>
              <a:rPr lang="en-US"/>
              <a:t> U.S. Environmental Protection Agency</a:t>
            </a:r>
          </a:p>
        </p:txBody>
      </p:sp>
      <p:sp>
        <p:nvSpPr>
          <p:cNvPr id="8" name="Slide Number Placeholder 6"/>
          <p:cNvSpPr>
            <a:spLocks noGrp="1"/>
          </p:cNvSpPr>
          <p:nvPr>
            <p:ph type="sldNum" sz="quarter" idx="12"/>
          </p:nvPr>
        </p:nvSpPr>
        <p:spPr/>
        <p:txBody>
          <a:bodyPr/>
          <a:lstStyle>
            <a:lvl1pPr eaLnBrk="1" hangingPunct="1">
              <a:defRPr>
                <a:latin typeface="Calibri" panose="020F0502020204030204" pitchFamily="34" charset="0"/>
              </a:defRPr>
            </a:lvl1pPr>
          </a:lstStyle>
          <a:p>
            <a:fld id="{37C2E20A-4E7E-411C-B5CE-92D5C4154CD8}" type="slidenum">
              <a:rPr lang="en-US" altLang="en-US"/>
              <a:pPr/>
              <a:t>‹#›</a:t>
            </a:fld>
            <a:endParaRPr lang="en-US" altLang="en-US"/>
          </a:p>
        </p:txBody>
      </p:sp>
    </p:spTree>
    <p:extLst>
      <p:ext uri="{BB962C8B-B14F-4D97-AF65-F5344CB8AC3E}">
        <p14:creationId xmlns:p14="http://schemas.microsoft.com/office/powerpoint/2010/main" val="4081213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SmartArt Placeholder 2"/>
          <p:cNvSpPr>
            <a:spLocks noGrp="1"/>
          </p:cNvSpPr>
          <p:nvPr>
            <p:ph type="dgm" idx="1"/>
          </p:nvPr>
        </p:nvSpPr>
        <p:spPr>
          <a:xfrm>
            <a:off x="685800" y="2667000"/>
            <a:ext cx="7772400" cy="3429000"/>
          </a:xfrm>
        </p:spPr>
        <p:txBody>
          <a:bodyPr/>
          <a:lstStyle/>
          <a:p>
            <a:pPr lvl="0"/>
            <a:r>
              <a:rPr lang="en-US" noProof="0"/>
              <a:t>Click icon to add SmartArt graphic</a:t>
            </a:r>
            <a:endParaRPr lang="en-US" noProof="0" dirty="0"/>
          </a:p>
        </p:txBody>
      </p:sp>
      <p:sp>
        <p:nvSpPr>
          <p:cNvPr id="5" name="Date Placeholder 3"/>
          <p:cNvSpPr>
            <a:spLocks noGrp="1"/>
          </p:cNvSpPr>
          <p:nvPr>
            <p:ph type="dt" sz="half" idx="10"/>
          </p:nvPr>
        </p:nvSpPr>
        <p:spPr/>
        <p:txBody>
          <a:bodyPr/>
          <a:lstStyle>
            <a:lvl1pPr eaLnBrk="1" hangingPunct="1">
              <a:defRPr>
                <a:cs typeface="Arial" pitchFamily="34" charset="0"/>
              </a:defRPr>
            </a:lvl1pPr>
          </a:lstStyle>
          <a:p>
            <a:pPr>
              <a:defRPr/>
            </a:pPr>
            <a:fld id="{FE6390E2-D7E0-47B0-B511-085E0B8310C2}" type="datetime1">
              <a:rPr lang="en-US"/>
              <a:pPr>
                <a:defRPr/>
              </a:pPr>
              <a:t>1/13/2021</a:t>
            </a:fld>
            <a:endParaRPr lang="en-US" dirty="0"/>
          </a:p>
        </p:txBody>
      </p:sp>
      <p:sp>
        <p:nvSpPr>
          <p:cNvPr id="6" name="Footer Placeholder 4"/>
          <p:cNvSpPr>
            <a:spLocks noGrp="1"/>
          </p:cNvSpPr>
          <p:nvPr>
            <p:ph type="ftr" sz="quarter" idx="11"/>
          </p:nvPr>
        </p:nvSpPr>
        <p:spPr/>
        <p:txBody>
          <a:bodyPr/>
          <a:lstStyle>
            <a:lvl1pPr eaLnBrk="1" hangingPunct="1">
              <a:defRPr dirty="0">
                <a:cs typeface="Arial" pitchFamily="34" charset="0"/>
              </a:defRPr>
            </a:lvl1pPr>
          </a:lstStyle>
          <a:p>
            <a:pPr>
              <a:defRPr/>
            </a:pPr>
            <a:r>
              <a:rPr lang="en-US"/>
              <a:t> U.S. Environmental Protection Agency</a:t>
            </a:r>
          </a:p>
        </p:txBody>
      </p:sp>
      <p:sp>
        <p:nvSpPr>
          <p:cNvPr id="7" name="Slide Number Placeholder 5"/>
          <p:cNvSpPr>
            <a:spLocks noGrp="1"/>
          </p:cNvSpPr>
          <p:nvPr>
            <p:ph type="sldNum" sz="quarter" idx="12"/>
          </p:nvPr>
        </p:nvSpPr>
        <p:spPr/>
        <p:txBody>
          <a:bodyPr/>
          <a:lstStyle>
            <a:lvl1pPr eaLnBrk="1" hangingPunct="1">
              <a:defRPr>
                <a:latin typeface="Calibri" panose="020F0502020204030204" pitchFamily="34" charset="0"/>
              </a:defRPr>
            </a:lvl1pPr>
          </a:lstStyle>
          <a:p>
            <a:fld id="{C908C9C0-1F59-48A2-B87D-F3F4FD41D5BE}" type="slidenum">
              <a:rPr lang="en-US" altLang="en-US"/>
              <a:pPr/>
              <a:t>‹#›</a:t>
            </a:fld>
            <a:endParaRPr lang="en-US" altLang="en-US"/>
          </a:p>
        </p:txBody>
      </p:sp>
    </p:spTree>
    <p:extLst>
      <p:ext uri="{BB962C8B-B14F-4D97-AF65-F5344CB8AC3E}">
        <p14:creationId xmlns:p14="http://schemas.microsoft.com/office/powerpoint/2010/main" val="378431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48606"/>
            <a:ext cx="8229600" cy="480233"/>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8229600" cy="4066495"/>
          </a:xfrm>
          <a:prstGeom prst="rect">
            <a:avLst/>
          </a:prstGeom>
        </p:spPr>
        <p:txBody>
          <a:bodyPr/>
          <a:lstStyle>
            <a:lvl1pPr>
              <a:buClr>
                <a:srgbClr val="18453B"/>
              </a:buClr>
              <a:buFont typeface="Arial"/>
              <a:buChar char="•"/>
              <a:defRPr sz="2800" b="0" i="0">
                <a:solidFill>
                  <a:srgbClr val="595959"/>
                </a:solidFill>
                <a:latin typeface="Gotham Book"/>
                <a:cs typeface="Gotham Book"/>
              </a:defRPr>
            </a:lvl1pPr>
            <a:lvl2pPr>
              <a:buClr>
                <a:schemeClr val="tx1">
                  <a:lumMod val="75000"/>
                  <a:lumOff val="25000"/>
                </a:schemeClr>
              </a:buClr>
              <a:buSzPct val="85000"/>
              <a:buFont typeface="Arial"/>
              <a:buChar char="•"/>
              <a:defRPr sz="2400" b="0" i="0">
                <a:solidFill>
                  <a:srgbClr val="595959"/>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30E218C1-8AD9-4978-AB46-EB034679C378}" type="datetimeFigureOut">
              <a:rPr lang="en-US" smtClean="0"/>
              <a:t>1/13/2021</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9F36D9-81E7-4E4F-B0F7-142BE92B5E1B}" type="slidenum">
              <a:rPr lang="en-US" smtClean="0"/>
              <a:t>‹#›</a:t>
            </a:fld>
            <a:endParaRPr lang="en-US"/>
          </a:p>
        </p:txBody>
      </p:sp>
    </p:spTree>
    <p:extLst>
      <p:ext uri="{BB962C8B-B14F-4D97-AF65-F5344CB8AC3E}">
        <p14:creationId xmlns:p14="http://schemas.microsoft.com/office/powerpoint/2010/main" val="23777404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Text Placeholder 2"/>
          <p:cNvSpPr>
            <a:spLocks noGrp="1"/>
          </p:cNvSpPr>
          <p:nvPr>
            <p:ph type="body" sz="half" idx="1"/>
          </p:nvPr>
        </p:nvSpPr>
        <p:spPr>
          <a:xfrm>
            <a:off x="685800" y="2667000"/>
            <a:ext cx="3810000" cy="3429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3429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eaLnBrk="1" hangingPunct="1">
              <a:defRPr>
                <a:cs typeface="Arial" pitchFamily="34" charset="0"/>
              </a:defRPr>
            </a:lvl1pPr>
          </a:lstStyle>
          <a:p>
            <a:pPr>
              <a:defRPr/>
            </a:pPr>
            <a:fld id="{9284CA35-BA3F-441F-982E-676FFB00C2C6}" type="datetime1">
              <a:rPr lang="en-US"/>
              <a:pPr>
                <a:defRPr/>
              </a:pPr>
              <a:t>1/13/2021</a:t>
            </a:fld>
            <a:endParaRPr lang="en-US" dirty="0"/>
          </a:p>
        </p:txBody>
      </p:sp>
      <p:sp>
        <p:nvSpPr>
          <p:cNvPr id="7" name="Footer Placeholder 5"/>
          <p:cNvSpPr>
            <a:spLocks noGrp="1"/>
          </p:cNvSpPr>
          <p:nvPr>
            <p:ph type="ftr" sz="quarter" idx="11"/>
          </p:nvPr>
        </p:nvSpPr>
        <p:spPr/>
        <p:txBody>
          <a:bodyPr/>
          <a:lstStyle>
            <a:lvl1pPr eaLnBrk="1" hangingPunct="1">
              <a:defRPr dirty="0">
                <a:cs typeface="Arial" pitchFamily="34" charset="0"/>
              </a:defRPr>
            </a:lvl1pPr>
          </a:lstStyle>
          <a:p>
            <a:pPr>
              <a:defRPr/>
            </a:pPr>
            <a:r>
              <a:rPr lang="en-US"/>
              <a:t> U.S. Environmental Protection Agency</a:t>
            </a:r>
          </a:p>
        </p:txBody>
      </p:sp>
      <p:sp>
        <p:nvSpPr>
          <p:cNvPr id="8" name="Slide Number Placeholder 6"/>
          <p:cNvSpPr>
            <a:spLocks noGrp="1"/>
          </p:cNvSpPr>
          <p:nvPr>
            <p:ph type="sldNum" sz="quarter" idx="12"/>
          </p:nvPr>
        </p:nvSpPr>
        <p:spPr/>
        <p:txBody>
          <a:bodyPr/>
          <a:lstStyle>
            <a:lvl1pPr eaLnBrk="1" hangingPunct="1">
              <a:defRPr>
                <a:latin typeface="Calibri" panose="020F0502020204030204" pitchFamily="34" charset="0"/>
              </a:defRPr>
            </a:lvl1pPr>
          </a:lstStyle>
          <a:p>
            <a:fld id="{7DCEAB71-3F15-4555-9B0F-C6CA76912158}" type="slidenum">
              <a:rPr lang="en-US" altLang="en-US"/>
              <a:pPr/>
              <a:t>‹#›</a:t>
            </a:fld>
            <a:endParaRPr lang="en-US" altLang="en-US"/>
          </a:p>
        </p:txBody>
      </p:sp>
    </p:spTree>
    <p:extLst>
      <p:ext uri="{BB962C8B-B14F-4D97-AF65-F5344CB8AC3E}">
        <p14:creationId xmlns:p14="http://schemas.microsoft.com/office/powerpoint/2010/main" val="40751479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p:nvPr>
        </p:nvSpPr>
        <p:spPr>
          <a:xfrm>
            <a:off x="685800" y="1600200"/>
            <a:ext cx="77724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p:cNvSpPr>
          <p:nvPr>
            <p:ph type="dt" sz="half" idx="10"/>
          </p:nvPr>
        </p:nvSpPr>
        <p:spPr/>
        <p:txBody>
          <a:bodyPr/>
          <a:lstStyle>
            <a:lvl1pPr eaLnBrk="1" hangingPunct="1">
              <a:defRPr>
                <a:cs typeface="Arial" pitchFamily="34" charset="0"/>
              </a:defRPr>
            </a:lvl1pPr>
          </a:lstStyle>
          <a:p>
            <a:pPr>
              <a:defRPr/>
            </a:pPr>
            <a:fld id="{14F9B603-2261-42AA-A852-22BE54CAB9A4}" type="datetime1">
              <a:rPr lang="en-US"/>
              <a:pPr>
                <a:defRPr/>
              </a:pPr>
              <a:t>1/13/2021</a:t>
            </a:fld>
            <a:endParaRPr lang="en-US" dirty="0"/>
          </a:p>
        </p:txBody>
      </p:sp>
      <p:sp>
        <p:nvSpPr>
          <p:cNvPr id="5" name="Footer Placeholder 3"/>
          <p:cNvSpPr>
            <a:spLocks noGrp="1"/>
          </p:cNvSpPr>
          <p:nvPr>
            <p:ph type="ftr" sz="quarter" idx="11"/>
          </p:nvPr>
        </p:nvSpPr>
        <p:spPr/>
        <p:txBody>
          <a:bodyPr/>
          <a:lstStyle>
            <a:lvl1pPr eaLnBrk="1" hangingPunct="1">
              <a:defRPr dirty="0">
                <a:cs typeface="Arial" pitchFamily="34" charset="0"/>
              </a:defRPr>
            </a:lvl1pPr>
          </a:lstStyle>
          <a:p>
            <a:pPr>
              <a:defRPr/>
            </a:pPr>
            <a:r>
              <a:rPr lang="en-US"/>
              <a:t> U.S. Environmental Protection Agency</a:t>
            </a:r>
          </a:p>
        </p:txBody>
      </p:sp>
      <p:sp>
        <p:nvSpPr>
          <p:cNvPr id="6" name="Slide Number Placeholder 4"/>
          <p:cNvSpPr>
            <a:spLocks noGrp="1"/>
          </p:cNvSpPr>
          <p:nvPr>
            <p:ph type="sldNum" sz="quarter" idx="12"/>
          </p:nvPr>
        </p:nvSpPr>
        <p:spPr/>
        <p:txBody>
          <a:bodyPr/>
          <a:lstStyle>
            <a:lvl1pPr eaLnBrk="1" hangingPunct="1">
              <a:defRPr>
                <a:latin typeface="Calibri" panose="020F0502020204030204" pitchFamily="34" charset="0"/>
              </a:defRPr>
            </a:lvl1pPr>
          </a:lstStyle>
          <a:p>
            <a:fld id="{846BF8EF-8552-4FAD-AA3A-492488CDF586}" type="slidenum">
              <a:rPr lang="en-US" altLang="en-US"/>
              <a:pPr/>
              <a:t>‹#›</a:t>
            </a:fld>
            <a:endParaRPr lang="en-US" altLang="en-US"/>
          </a:p>
        </p:txBody>
      </p:sp>
    </p:spTree>
    <p:extLst>
      <p:ext uri="{BB962C8B-B14F-4D97-AF65-F5344CB8AC3E}">
        <p14:creationId xmlns:p14="http://schemas.microsoft.com/office/powerpoint/2010/main" val="11670436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AAA32BD0-A282-4C48-A6FA-C02DA6F61AB3}" type="slidenum">
              <a:rPr lang="en-US" altLang="en-US"/>
              <a:pPr/>
              <a:t>‹#›</a:t>
            </a:fld>
            <a:endParaRPr lang="en-US" altLang="en-US"/>
          </a:p>
        </p:txBody>
      </p:sp>
    </p:spTree>
    <p:extLst>
      <p:ext uri="{BB962C8B-B14F-4D97-AF65-F5344CB8AC3E}">
        <p14:creationId xmlns:p14="http://schemas.microsoft.com/office/powerpoint/2010/main" val="38662829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2A4B6779-8883-4321-AE7F-B6C4527B759A}" type="slidenum">
              <a:rPr lang="en-US" altLang="en-US"/>
              <a:pPr/>
              <a:t>‹#›</a:t>
            </a:fld>
            <a:endParaRPr lang="en-US" altLang="en-US"/>
          </a:p>
        </p:txBody>
      </p:sp>
    </p:spTree>
    <p:extLst>
      <p:ext uri="{BB962C8B-B14F-4D97-AF65-F5344CB8AC3E}">
        <p14:creationId xmlns:p14="http://schemas.microsoft.com/office/powerpoint/2010/main" val="20176430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B8233EFE-21AA-4DD4-8BA1-930E07632359}" type="slidenum">
              <a:rPr lang="en-US" altLang="en-US"/>
              <a:pPr/>
              <a:t>‹#›</a:t>
            </a:fld>
            <a:endParaRPr lang="en-US" altLang="en-US"/>
          </a:p>
        </p:txBody>
      </p:sp>
    </p:spTree>
    <p:extLst>
      <p:ext uri="{BB962C8B-B14F-4D97-AF65-F5344CB8AC3E}">
        <p14:creationId xmlns:p14="http://schemas.microsoft.com/office/powerpoint/2010/main" val="33297851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defRPr/>
            </a:lvl1pPr>
          </a:lstStyle>
          <a:p>
            <a:fld id="{6985D9FF-DB04-4123-B6A2-DC0CCC515432}" type="slidenum">
              <a:rPr lang="en-US" altLang="en-US"/>
              <a:pPr/>
              <a:t>‹#›</a:t>
            </a:fld>
            <a:endParaRPr lang="en-US" altLang="en-US"/>
          </a:p>
        </p:txBody>
      </p:sp>
    </p:spTree>
    <p:extLst>
      <p:ext uri="{BB962C8B-B14F-4D97-AF65-F5344CB8AC3E}">
        <p14:creationId xmlns:p14="http://schemas.microsoft.com/office/powerpoint/2010/main" val="2820052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fld id="{B8B1B3D0-991F-472E-BC7D-9EEE06942142}" type="slidenum">
              <a:rPr lang="en-US" altLang="en-US"/>
              <a:pPr/>
              <a:t>‹#›</a:t>
            </a:fld>
            <a:endParaRPr lang="en-US" altLang="en-US"/>
          </a:p>
        </p:txBody>
      </p:sp>
    </p:spTree>
    <p:extLst>
      <p:ext uri="{BB962C8B-B14F-4D97-AF65-F5344CB8AC3E}">
        <p14:creationId xmlns:p14="http://schemas.microsoft.com/office/powerpoint/2010/main" val="42365944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4647761D-326E-4D85-92AE-97657B252DA7}" type="slidenum">
              <a:rPr lang="en-US" altLang="en-US"/>
              <a:pPr/>
              <a:t>‹#›</a:t>
            </a:fld>
            <a:endParaRPr lang="en-US" altLang="en-US"/>
          </a:p>
        </p:txBody>
      </p:sp>
    </p:spTree>
    <p:extLst>
      <p:ext uri="{BB962C8B-B14F-4D97-AF65-F5344CB8AC3E}">
        <p14:creationId xmlns:p14="http://schemas.microsoft.com/office/powerpoint/2010/main" val="24095496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fld id="{C8B7AD26-7E3D-49CC-9F0A-8FD0F276C132}" type="slidenum">
              <a:rPr lang="en-US" altLang="en-US"/>
              <a:pPr/>
              <a:t>‹#›</a:t>
            </a:fld>
            <a:endParaRPr lang="en-US" altLang="en-US"/>
          </a:p>
        </p:txBody>
      </p:sp>
    </p:spTree>
    <p:extLst>
      <p:ext uri="{BB962C8B-B14F-4D97-AF65-F5344CB8AC3E}">
        <p14:creationId xmlns:p14="http://schemas.microsoft.com/office/powerpoint/2010/main" val="3843667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defRPr/>
            </a:lvl1pPr>
          </a:lstStyle>
          <a:p>
            <a:fld id="{234BCCFE-D202-4E3E-AF3A-E96EEA740F72}" type="slidenum">
              <a:rPr lang="en-US" altLang="en-US"/>
              <a:pPr/>
              <a:t>‹#›</a:t>
            </a:fld>
            <a:endParaRPr lang="en-US" altLang="en-US"/>
          </a:p>
        </p:txBody>
      </p:sp>
    </p:spTree>
    <p:extLst>
      <p:ext uri="{BB962C8B-B14F-4D97-AF65-F5344CB8AC3E}">
        <p14:creationId xmlns:p14="http://schemas.microsoft.com/office/powerpoint/2010/main" val="3714986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03154"/>
            <a:ext cx="8229600" cy="875092"/>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3950704" cy="4296682"/>
          </a:xfrm>
          <a:prstGeom prst="rect">
            <a:avLst/>
          </a:prstGeom>
        </p:spPr>
        <p:txBody>
          <a:bodyPr/>
          <a:lstStyle>
            <a:lvl1pPr>
              <a:buClr>
                <a:schemeClr val="tx1">
                  <a:lumMod val="75000"/>
                  <a:lumOff val="25000"/>
                </a:schemeClr>
              </a:buClr>
              <a:buFont typeface="Arial"/>
              <a:buChar char="•"/>
              <a:defRPr sz="2800" b="0" i="0">
                <a:solidFill>
                  <a:schemeClr val="tx1">
                    <a:lumMod val="65000"/>
                    <a:lumOff val="35000"/>
                  </a:schemeClr>
                </a:solidFill>
                <a:latin typeface="Gotham Book"/>
                <a:cs typeface="Gotham Book"/>
              </a:defRPr>
            </a:lvl1pPr>
            <a:lvl2pPr>
              <a:buClr>
                <a:schemeClr val="tx1">
                  <a:lumMod val="75000"/>
                  <a:lumOff val="25000"/>
                </a:schemeClr>
              </a:buClr>
              <a:buSzPct val="85000"/>
              <a:buFont typeface="Arial"/>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3"/>
          </p:nvPr>
        </p:nvSpPr>
        <p:spPr>
          <a:xfrm>
            <a:off x="4736096"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fld id="{30E218C1-8AD9-4978-AB46-EB034679C378}" type="datetimeFigureOut">
              <a:rPr lang="en-US" smtClean="0"/>
              <a:t>1/13/2021</a:t>
            </a:fld>
            <a:endParaRPr lang="en-US"/>
          </a:p>
        </p:txBody>
      </p:sp>
      <p:sp>
        <p:nvSpPr>
          <p:cNvPr id="6" name="Footer Placeholder 4"/>
          <p:cNvSpPr>
            <a:spLocks noGrp="1"/>
          </p:cNvSpPr>
          <p:nvPr>
            <p:ph type="ftr" sz="quarter" idx="15"/>
          </p:nvPr>
        </p:nvSpPr>
        <p:spPr/>
        <p:txBody>
          <a:bodyPr/>
          <a:lstStyle>
            <a:lvl1pPr>
              <a:defRPr b="0" i="0">
                <a:solidFill>
                  <a:schemeClr val="tx1">
                    <a:lumMod val="65000"/>
                    <a:lumOff val="35000"/>
                  </a:schemeClr>
                </a:solidFill>
                <a:latin typeface="Gotham Book"/>
                <a:cs typeface="Gotham Book"/>
              </a:defRPr>
            </a:lvl1pPr>
          </a:lstStyle>
          <a:p>
            <a:endParaRPr lang="en-US"/>
          </a:p>
        </p:txBody>
      </p:sp>
      <p:sp>
        <p:nvSpPr>
          <p:cNvPr id="7" name="Slide Number Placeholder 5"/>
          <p:cNvSpPr>
            <a:spLocks noGrp="1"/>
          </p:cNvSpPr>
          <p:nvPr>
            <p:ph type="sldNum" sz="quarter" idx="16"/>
          </p:nvPr>
        </p:nvSpPr>
        <p:spPr/>
        <p:txBody>
          <a:bodyPr/>
          <a:lstStyle>
            <a:lvl1pPr>
              <a:defRPr/>
            </a:lvl1pPr>
          </a:lstStyle>
          <a:p>
            <a:fld id="{809F36D9-81E7-4E4F-B0F7-142BE92B5E1B}" type="slidenum">
              <a:rPr lang="en-US" smtClean="0"/>
              <a:t>‹#›</a:t>
            </a:fld>
            <a:endParaRPr lang="en-US"/>
          </a:p>
        </p:txBody>
      </p:sp>
    </p:spTree>
    <p:extLst>
      <p:ext uri="{BB962C8B-B14F-4D97-AF65-F5344CB8AC3E}">
        <p14:creationId xmlns:p14="http://schemas.microsoft.com/office/powerpoint/2010/main" val="6998072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defRPr/>
            </a:lvl1pPr>
          </a:lstStyle>
          <a:p>
            <a:fld id="{04BD9E59-E9DC-4EAF-9E36-9D40B3B59809}" type="slidenum">
              <a:rPr lang="en-US" altLang="en-US"/>
              <a:pPr/>
              <a:t>‹#›</a:t>
            </a:fld>
            <a:endParaRPr lang="en-US" altLang="en-US"/>
          </a:p>
        </p:txBody>
      </p:sp>
    </p:spTree>
    <p:extLst>
      <p:ext uri="{BB962C8B-B14F-4D97-AF65-F5344CB8AC3E}">
        <p14:creationId xmlns:p14="http://schemas.microsoft.com/office/powerpoint/2010/main" val="6694107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7AB7B9FE-FB75-42AF-9599-D74A336DD6F8}" type="slidenum">
              <a:rPr lang="en-US" altLang="en-US"/>
              <a:pPr/>
              <a:t>‹#›</a:t>
            </a:fld>
            <a:endParaRPr lang="en-US" altLang="en-US"/>
          </a:p>
        </p:txBody>
      </p:sp>
    </p:spTree>
    <p:extLst>
      <p:ext uri="{BB962C8B-B14F-4D97-AF65-F5344CB8AC3E}">
        <p14:creationId xmlns:p14="http://schemas.microsoft.com/office/powerpoint/2010/main" val="1783538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C36BE509-AB85-423D-BA0B-13E179D1C6AF}" type="slidenum">
              <a:rPr lang="en-US" altLang="en-US"/>
              <a:pPr/>
              <a:t>‹#›</a:t>
            </a:fld>
            <a:endParaRPr lang="en-US" altLang="en-US"/>
          </a:p>
        </p:txBody>
      </p:sp>
    </p:spTree>
    <p:extLst>
      <p:ext uri="{BB962C8B-B14F-4D97-AF65-F5344CB8AC3E}">
        <p14:creationId xmlns:p14="http://schemas.microsoft.com/office/powerpoint/2010/main" val="31119556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4FE2F4B5-5E87-4AE3-B266-77F76DE481A7}" type="slidenum">
              <a:rPr lang="en-US" altLang="en-US"/>
              <a:pPr/>
              <a:t>‹#›</a:t>
            </a:fld>
            <a:endParaRPr lang="en-US" altLang="en-US"/>
          </a:p>
        </p:txBody>
      </p:sp>
    </p:spTree>
    <p:extLst>
      <p:ext uri="{BB962C8B-B14F-4D97-AF65-F5344CB8AC3E}">
        <p14:creationId xmlns:p14="http://schemas.microsoft.com/office/powerpoint/2010/main" val="3308477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r>
              <a:rPr lang="en-US" noProof="0"/>
              <a:t>Click icon to add table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BDB9D2CB-1AFB-48BB-9CE8-268BE261AAC8}" type="slidenum">
              <a:rPr lang="en-US" altLang="en-US"/>
              <a:pPr/>
              <a:t>‹#›</a:t>
            </a:fld>
            <a:endParaRPr lang="en-US" altLang="en-US"/>
          </a:p>
        </p:txBody>
      </p:sp>
    </p:spTree>
    <p:extLst>
      <p:ext uri="{BB962C8B-B14F-4D97-AF65-F5344CB8AC3E}">
        <p14:creationId xmlns:p14="http://schemas.microsoft.com/office/powerpoint/2010/main" val="8195850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Gotham-Bold"/>
                <a:cs typeface="Gotham-Bold"/>
              </a:defRPr>
            </a:lvl1pPr>
          </a:lstStyle>
          <a:p>
            <a:r>
              <a:rPr lang="en-US"/>
              <a:t>Click to edit Master title style</a:t>
            </a:r>
            <a:endParaRPr lang="en-US" dirty="0"/>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lumMod val="65000"/>
                    <a:lumOff val="35000"/>
                  </a:schemeClr>
                </a:solidFill>
                <a:latin typeface="Gotham Book"/>
                <a:cs typeface="Gotham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F1B0ECC-DB5C-4C4A-B535-C2476A15A3DE}" type="datetimeFigureOut">
              <a:rPr lang="en-US"/>
              <a:pPr>
                <a:defRPr/>
              </a:pPr>
              <a:t>1/13/2021</a:t>
            </a:fld>
            <a:endParaRPr lang="en-US"/>
          </a:p>
        </p:txBody>
      </p:sp>
      <p:sp>
        <p:nvSpPr>
          <p:cNvPr id="5" name="Footer Placeholder 4"/>
          <p:cNvSpPr>
            <a:spLocks noGrp="1"/>
          </p:cNvSpPr>
          <p:nvPr>
            <p:ph type="ftr" sz="quarter" idx="11"/>
          </p:nvPr>
        </p:nvSpPr>
        <p:spPr/>
        <p:txBody>
          <a:bodyPr/>
          <a:lstStyle>
            <a:lvl1pPr>
              <a:defRPr b="0" i="0">
                <a:solidFill>
                  <a:prstClr val="black">
                    <a:lumMod val="65000"/>
                    <a:lumOff val="35000"/>
                  </a:prstClr>
                </a:solidFill>
                <a:latin typeface="Gotham Book"/>
                <a:cs typeface="Gotham Book"/>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A97575-1CEB-4209-B004-9339B415F80D}" type="slidenum">
              <a:rPr lang="en-US" altLang="en-US"/>
              <a:pPr/>
              <a:t>‹#›</a:t>
            </a:fld>
            <a:endParaRPr lang="en-US" altLang="en-US"/>
          </a:p>
        </p:txBody>
      </p:sp>
    </p:spTree>
    <p:extLst>
      <p:ext uri="{BB962C8B-B14F-4D97-AF65-F5344CB8AC3E}">
        <p14:creationId xmlns:p14="http://schemas.microsoft.com/office/powerpoint/2010/main" val="4689801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48606"/>
            <a:ext cx="8229600" cy="480233"/>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8229600" cy="4066495"/>
          </a:xfrm>
          <a:prstGeom prst="rect">
            <a:avLst/>
          </a:prstGeom>
        </p:spPr>
        <p:txBody>
          <a:bodyPr/>
          <a:lstStyle>
            <a:lvl1pPr>
              <a:buClr>
                <a:srgbClr val="18453B"/>
              </a:buClr>
              <a:buFont typeface="Arial"/>
              <a:buChar char="•"/>
              <a:defRPr sz="2800" b="0" i="0">
                <a:solidFill>
                  <a:srgbClr val="595959"/>
                </a:solidFill>
                <a:latin typeface="Gotham Book"/>
                <a:cs typeface="Gotham Book"/>
              </a:defRPr>
            </a:lvl1pPr>
            <a:lvl2pPr>
              <a:buClr>
                <a:schemeClr val="tx1">
                  <a:lumMod val="75000"/>
                  <a:lumOff val="25000"/>
                </a:schemeClr>
              </a:buClr>
              <a:buSzPct val="85000"/>
              <a:buFont typeface="Arial"/>
              <a:buChar char="•"/>
              <a:defRPr sz="2400" b="0" i="0">
                <a:solidFill>
                  <a:srgbClr val="595959"/>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0165C50-F8F9-4646-AD17-BD4AC317C7F3}" type="datetimeFigureOut">
              <a:rPr lang="en-US"/>
              <a:pPr>
                <a:defRPr/>
              </a:pPr>
              <a:t>1/13/2021</a:t>
            </a:fld>
            <a:endParaRPr lang="en-US"/>
          </a:p>
        </p:txBody>
      </p:sp>
      <p:sp>
        <p:nvSpPr>
          <p:cNvPr id="5" name="Footer Placeholder 4"/>
          <p:cNvSpPr>
            <a:spLocks noGrp="1"/>
          </p:cNvSpPr>
          <p:nvPr>
            <p:ph type="ftr" sz="quarter" idx="11"/>
          </p:nvPr>
        </p:nvSpPr>
        <p:spPr/>
        <p:txBody>
          <a:bodyPr/>
          <a:lstStyle>
            <a:lvl1pPr>
              <a:defRPr b="0" i="0">
                <a:solidFill>
                  <a:prstClr val="black">
                    <a:lumMod val="65000"/>
                    <a:lumOff val="35000"/>
                  </a:prstClr>
                </a:solidFill>
                <a:latin typeface="Gotham Book"/>
                <a:cs typeface="Gotham Book"/>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B0040D6-FBC9-419E-8B70-1CD3A18A6235}" type="slidenum">
              <a:rPr lang="en-US" altLang="en-US"/>
              <a:pPr/>
              <a:t>‹#›</a:t>
            </a:fld>
            <a:endParaRPr lang="en-US" altLang="en-US"/>
          </a:p>
        </p:txBody>
      </p:sp>
    </p:spTree>
    <p:extLst>
      <p:ext uri="{BB962C8B-B14F-4D97-AF65-F5344CB8AC3E}">
        <p14:creationId xmlns:p14="http://schemas.microsoft.com/office/powerpoint/2010/main" val="20737251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03154"/>
            <a:ext cx="8229600" cy="875092"/>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3950704" cy="4296682"/>
          </a:xfrm>
          <a:prstGeom prst="rect">
            <a:avLst/>
          </a:prstGeom>
        </p:spPr>
        <p:txBody>
          <a:bodyPr/>
          <a:lstStyle>
            <a:lvl1pPr>
              <a:buClr>
                <a:schemeClr val="tx1">
                  <a:lumMod val="75000"/>
                  <a:lumOff val="25000"/>
                </a:schemeClr>
              </a:buClr>
              <a:buFont typeface="Arial"/>
              <a:buChar char="•"/>
              <a:defRPr sz="2800" b="0" i="0">
                <a:solidFill>
                  <a:schemeClr val="tx1">
                    <a:lumMod val="65000"/>
                    <a:lumOff val="35000"/>
                  </a:schemeClr>
                </a:solidFill>
                <a:latin typeface="Gotham Book"/>
                <a:cs typeface="Gotham Book"/>
              </a:defRPr>
            </a:lvl1pPr>
            <a:lvl2pPr>
              <a:buClr>
                <a:schemeClr val="tx1">
                  <a:lumMod val="75000"/>
                  <a:lumOff val="25000"/>
                </a:schemeClr>
              </a:buClr>
              <a:buSzPct val="85000"/>
              <a:buFont typeface="Arial"/>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3"/>
          </p:nvPr>
        </p:nvSpPr>
        <p:spPr>
          <a:xfrm>
            <a:off x="4736096"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BA7774F1-AF88-48D5-96BD-58E65AA3CD65}" type="datetimeFigureOut">
              <a:rPr lang="en-US"/>
              <a:pPr>
                <a:defRPr/>
              </a:pPr>
              <a:t>1/13/2021</a:t>
            </a:fld>
            <a:endParaRPr lang="en-US"/>
          </a:p>
        </p:txBody>
      </p:sp>
      <p:sp>
        <p:nvSpPr>
          <p:cNvPr id="6" name="Footer Placeholder 4"/>
          <p:cNvSpPr>
            <a:spLocks noGrp="1"/>
          </p:cNvSpPr>
          <p:nvPr>
            <p:ph type="ftr" sz="quarter" idx="15"/>
          </p:nvPr>
        </p:nvSpPr>
        <p:spPr/>
        <p:txBody>
          <a:bodyPr/>
          <a:lstStyle>
            <a:lvl1pPr>
              <a:defRPr b="0" i="0">
                <a:solidFill>
                  <a:prstClr val="black">
                    <a:lumMod val="65000"/>
                    <a:lumOff val="35000"/>
                  </a:prstClr>
                </a:solidFill>
                <a:latin typeface="Gotham Book"/>
                <a:cs typeface="Gotham Book"/>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DC0F66DD-FADA-4F33-9333-910AD41BBE33}" type="slidenum">
              <a:rPr lang="en-US" altLang="en-US"/>
              <a:pPr/>
              <a:t>‹#›</a:t>
            </a:fld>
            <a:endParaRPr lang="en-US" altLang="en-US"/>
          </a:p>
        </p:txBody>
      </p:sp>
    </p:spTree>
    <p:extLst>
      <p:ext uri="{BB962C8B-B14F-4D97-AF65-F5344CB8AC3E}">
        <p14:creationId xmlns:p14="http://schemas.microsoft.com/office/powerpoint/2010/main" val="15225984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09873"/>
            <a:ext cx="8229600" cy="821732"/>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81011"/>
            <a:ext cx="8229600" cy="4024165"/>
          </a:xfrm>
          <a:prstGeom prst="rect">
            <a:avLst/>
          </a:prstGeom>
        </p:spPr>
        <p:txBody>
          <a:bodyPr wrap="square" numCol="1" anchor="t"/>
          <a:lstStyle>
            <a:lvl1pPr marL="0" indent="0" algn="l">
              <a:buClr>
                <a:schemeClr val="tx1">
                  <a:lumMod val="75000"/>
                  <a:lumOff val="25000"/>
                </a:schemeClr>
              </a:buClr>
              <a:buFontTx/>
              <a:buNone/>
              <a:defRPr sz="2400" b="0" i="0" baseline="0">
                <a:solidFill>
                  <a:schemeClr val="tx1">
                    <a:lumMod val="75000"/>
                    <a:lumOff val="25000"/>
                  </a:schemeClr>
                </a:solidFill>
                <a:latin typeface="Gotham Book"/>
                <a:cs typeface="Gotham Book"/>
              </a:defRPr>
            </a:lvl1pPr>
            <a:lvl2pPr marL="0" indent="0" algn="l">
              <a:buClr>
                <a:schemeClr val="tx1">
                  <a:lumMod val="75000"/>
                  <a:lumOff val="25000"/>
                </a:schemeClr>
              </a:buClr>
              <a:buFontTx/>
              <a:buNone/>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5D697EA-DD56-433B-B7D9-3771583C9245}" type="datetimeFigureOut">
              <a:rPr lang="en-US"/>
              <a:pPr>
                <a:defRPr/>
              </a:pPr>
              <a:t>1/13/2021</a:t>
            </a:fld>
            <a:endParaRPr lang="en-US"/>
          </a:p>
        </p:txBody>
      </p:sp>
      <p:sp>
        <p:nvSpPr>
          <p:cNvPr id="5" name="Footer Placeholder 4"/>
          <p:cNvSpPr>
            <a:spLocks noGrp="1"/>
          </p:cNvSpPr>
          <p:nvPr>
            <p:ph type="ftr" sz="quarter" idx="11"/>
          </p:nvPr>
        </p:nvSpPr>
        <p:spPr/>
        <p:txBody>
          <a:bodyPr/>
          <a:lstStyle>
            <a:lvl1pPr>
              <a:defRPr b="0" i="0">
                <a:solidFill>
                  <a:prstClr val="black">
                    <a:lumMod val="65000"/>
                    <a:lumOff val="35000"/>
                  </a:prstClr>
                </a:solidFill>
                <a:latin typeface="Gotham Book"/>
                <a:cs typeface="Gotham Book"/>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CB7E72F-DCD5-40C7-A671-8D8F8778E95F}" type="slidenum">
              <a:rPr lang="en-US" altLang="en-US"/>
              <a:pPr/>
              <a:t>‹#›</a:t>
            </a:fld>
            <a:endParaRPr lang="en-US" altLang="en-US"/>
          </a:p>
        </p:txBody>
      </p:sp>
    </p:spTree>
    <p:extLst>
      <p:ext uri="{BB962C8B-B14F-4D97-AF65-F5344CB8AC3E}">
        <p14:creationId xmlns:p14="http://schemas.microsoft.com/office/powerpoint/2010/main" val="11538085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5091"/>
            <a:ext cx="8229600" cy="725109"/>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1674905"/>
            <a:ext cx="8229600" cy="4419600"/>
          </a:xfrm>
          <a:prstGeom prst="rect">
            <a:avLst/>
          </a:prstGeom>
        </p:spPr>
        <p:txBody>
          <a:bodyPr wrap="square" numCol="1" anchor="t"/>
          <a:lstStyle>
            <a:lvl1pPr marL="457200" indent="-457200" algn="l">
              <a:buClr>
                <a:schemeClr val="tx1">
                  <a:lumMod val="75000"/>
                  <a:lumOff val="25000"/>
                </a:schemeClr>
              </a:buClr>
              <a:buFont typeface="+mj-lt"/>
              <a:buAutoNum type="arabicPeriod"/>
              <a:defRPr sz="2400" b="0" i="0" baseline="0">
                <a:solidFill>
                  <a:schemeClr val="tx1">
                    <a:lumMod val="75000"/>
                    <a:lumOff val="25000"/>
                  </a:schemeClr>
                </a:solidFill>
                <a:latin typeface="Gotham Book"/>
                <a:cs typeface="Gotham Book"/>
              </a:defRPr>
            </a:lvl1pPr>
            <a:lvl2pPr marL="457200" indent="182880" algn="l">
              <a:buClr>
                <a:schemeClr val="tx1">
                  <a:lumMod val="75000"/>
                  <a:lumOff val="25000"/>
                </a:schemeClr>
              </a:buClr>
              <a:buSzPct val="85000"/>
              <a:buFont typeface="Arial"/>
              <a:buChar char="•"/>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346A629-6F0A-4228-B225-A3FB0A8A0988}" type="datetimeFigureOut">
              <a:rPr lang="en-US"/>
              <a:pPr>
                <a:defRPr/>
              </a:pPr>
              <a:t>1/13/2021</a:t>
            </a:fld>
            <a:endParaRPr lang="en-US"/>
          </a:p>
        </p:txBody>
      </p:sp>
      <p:sp>
        <p:nvSpPr>
          <p:cNvPr id="5" name="Footer Placeholder 4"/>
          <p:cNvSpPr>
            <a:spLocks noGrp="1"/>
          </p:cNvSpPr>
          <p:nvPr>
            <p:ph type="ftr" sz="quarter" idx="11"/>
          </p:nvPr>
        </p:nvSpPr>
        <p:spPr/>
        <p:txBody>
          <a:bodyPr/>
          <a:lstStyle>
            <a:lvl1pPr>
              <a:defRPr b="0" i="0">
                <a:solidFill>
                  <a:prstClr val="black">
                    <a:lumMod val="65000"/>
                    <a:lumOff val="35000"/>
                  </a:prstClr>
                </a:solidFill>
                <a:latin typeface="Gotham Book"/>
                <a:cs typeface="Gotham Book"/>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4C89C9-DF9B-4485-AE14-770568ECC6F5}" type="slidenum">
              <a:rPr lang="en-US" altLang="en-US"/>
              <a:pPr/>
              <a:t>‹#›</a:t>
            </a:fld>
            <a:endParaRPr lang="en-US" altLang="en-US"/>
          </a:p>
        </p:txBody>
      </p:sp>
    </p:spTree>
    <p:extLst>
      <p:ext uri="{BB962C8B-B14F-4D97-AF65-F5344CB8AC3E}">
        <p14:creationId xmlns:p14="http://schemas.microsoft.com/office/powerpoint/2010/main" val="2204936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09873"/>
            <a:ext cx="8229600" cy="821732"/>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81011"/>
            <a:ext cx="8229600" cy="4024165"/>
          </a:xfrm>
          <a:prstGeom prst="rect">
            <a:avLst/>
          </a:prstGeom>
        </p:spPr>
        <p:txBody>
          <a:bodyPr wrap="square" numCol="1" anchor="t"/>
          <a:lstStyle>
            <a:lvl1pPr marL="0" indent="0" algn="l">
              <a:buClr>
                <a:schemeClr val="tx1">
                  <a:lumMod val="75000"/>
                  <a:lumOff val="25000"/>
                </a:schemeClr>
              </a:buClr>
              <a:buFontTx/>
              <a:buNone/>
              <a:defRPr sz="2400" b="0" i="0" baseline="0">
                <a:solidFill>
                  <a:schemeClr val="tx1">
                    <a:lumMod val="75000"/>
                    <a:lumOff val="25000"/>
                  </a:schemeClr>
                </a:solidFill>
                <a:latin typeface="Gotham Book"/>
                <a:cs typeface="Gotham Book"/>
              </a:defRPr>
            </a:lvl1pPr>
            <a:lvl2pPr marL="0" indent="0" algn="l">
              <a:buClr>
                <a:schemeClr val="tx1">
                  <a:lumMod val="75000"/>
                  <a:lumOff val="25000"/>
                </a:schemeClr>
              </a:buClr>
              <a:buFontTx/>
              <a:buNone/>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30E218C1-8AD9-4978-AB46-EB034679C378}" type="datetimeFigureOut">
              <a:rPr lang="en-US" smtClean="0"/>
              <a:t>1/13/2021</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9F36D9-81E7-4E4F-B0F7-142BE92B5E1B}" type="slidenum">
              <a:rPr lang="en-US" smtClean="0"/>
              <a:t>‹#›</a:t>
            </a:fld>
            <a:endParaRPr lang="en-US"/>
          </a:p>
        </p:txBody>
      </p:sp>
    </p:spTree>
    <p:extLst>
      <p:ext uri="{BB962C8B-B14F-4D97-AF65-F5344CB8AC3E}">
        <p14:creationId xmlns:p14="http://schemas.microsoft.com/office/powerpoint/2010/main" val="28901378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5_Title and N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5091"/>
            <a:ext cx="8229600" cy="725109"/>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7959897-CE9A-4EC1-BE49-FD032AB2F236}" type="datetime4">
              <a:rPr lang="en-US"/>
              <a:pPr>
                <a:defRPr/>
              </a:pPr>
              <a:t>January 13, 2021</a:t>
            </a:fld>
            <a:endParaRPr lang="en-US"/>
          </a:p>
        </p:txBody>
      </p:sp>
      <p:sp>
        <p:nvSpPr>
          <p:cNvPr id="4" name="Footer Placeholder 4"/>
          <p:cNvSpPr>
            <a:spLocks noGrp="1"/>
          </p:cNvSpPr>
          <p:nvPr>
            <p:ph type="ftr" sz="quarter" idx="11"/>
          </p:nvPr>
        </p:nvSpPr>
        <p:spPr/>
        <p:txBody>
          <a:bodyPr/>
          <a:lstStyle>
            <a:lvl1pPr>
              <a:defRPr b="0" i="0">
                <a:solidFill>
                  <a:prstClr val="black">
                    <a:lumMod val="65000"/>
                    <a:lumOff val="35000"/>
                  </a:prstClr>
                </a:solidFill>
                <a:latin typeface="Gotham Book"/>
                <a:cs typeface="Gotham Book"/>
              </a:defRPr>
            </a:lvl1pPr>
          </a:lstStyle>
          <a:p>
            <a:pPr>
              <a:defRPr/>
            </a:pPr>
            <a:r>
              <a:rPr lang="en-US"/>
              <a:t>Footer</a:t>
            </a:r>
          </a:p>
        </p:txBody>
      </p:sp>
      <p:sp>
        <p:nvSpPr>
          <p:cNvPr id="5" name="Slide Number Placeholder 5"/>
          <p:cNvSpPr>
            <a:spLocks noGrp="1"/>
          </p:cNvSpPr>
          <p:nvPr>
            <p:ph type="sldNum" sz="quarter" idx="12"/>
          </p:nvPr>
        </p:nvSpPr>
        <p:spPr/>
        <p:txBody>
          <a:bodyPr/>
          <a:lstStyle>
            <a:lvl1pPr>
              <a:defRPr/>
            </a:lvl1pPr>
          </a:lstStyle>
          <a:p>
            <a:fld id="{C088477E-6422-4F86-ADEB-E88116A3A9A9}" type="slidenum">
              <a:rPr lang="en-US" altLang="en-US"/>
              <a:pPr/>
              <a:t>‹#›</a:t>
            </a:fld>
            <a:endParaRPr lang="en-US" altLang="en-US"/>
          </a:p>
        </p:txBody>
      </p:sp>
    </p:spTree>
    <p:extLst>
      <p:ext uri="{BB962C8B-B14F-4D97-AF65-F5344CB8AC3E}">
        <p14:creationId xmlns:p14="http://schemas.microsoft.com/office/powerpoint/2010/main" val="1537333866"/>
      </p:ext>
    </p:extLst>
  </p:cSld>
  <p:clrMapOvr>
    <a:masterClrMapping/>
  </p:clrMapOvr>
  <p:transition advClick="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sz="1200">
                <a:latin typeface="+mn-lt"/>
                <a:cs typeface="Aharoni" pitchFamily="2" charset="-79"/>
              </a:defRPr>
            </a:lvl1pPr>
          </a:lstStyle>
          <a:p>
            <a:pPr>
              <a:defRPr/>
            </a:pPr>
            <a:fld id="{8B7353BC-DEEE-47B4-AC48-4AB1337651B3}" type="datetime4">
              <a:rPr lang="en-US"/>
              <a:pPr>
                <a:defRPr/>
              </a:pPr>
              <a:t>January 13, 2021</a:t>
            </a:fld>
            <a:endParaRPr lang="en-US" dirty="0"/>
          </a:p>
        </p:txBody>
      </p:sp>
      <p:sp>
        <p:nvSpPr>
          <p:cNvPr id="3" name="Footer Placeholder 4"/>
          <p:cNvSpPr>
            <a:spLocks noGrp="1"/>
          </p:cNvSpPr>
          <p:nvPr>
            <p:ph type="ftr" sz="quarter" idx="11"/>
          </p:nvPr>
        </p:nvSpPr>
        <p:spPr/>
        <p:txBody>
          <a:bodyPr/>
          <a:lstStyle>
            <a:lvl1pPr>
              <a:defRPr b="0" i="0">
                <a:solidFill>
                  <a:prstClr val="black">
                    <a:lumMod val="65000"/>
                    <a:lumOff val="35000"/>
                  </a:prstClr>
                </a:solidFill>
                <a:latin typeface="Gotham Book"/>
                <a:cs typeface="Gotham Book"/>
              </a:defRPr>
            </a:lvl1pPr>
          </a:lstStyle>
          <a:p>
            <a:pPr>
              <a:defRPr/>
            </a:pPr>
            <a:r>
              <a:rPr lang="en-US"/>
              <a:t>Footer</a:t>
            </a:r>
          </a:p>
        </p:txBody>
      </p:sp>
      <p:sp>
        <p:nvSpPr>
          <p:cNvPr id="4" name="Slide Number Placeholder 5"/>
          <p:cNvSpPr>
            <a:spLocks noGrp="1"/>
          </p:cNvSpPr>
          <p:nvPr>
            <p:ph type="sldNum" sz="quarter" idx="12"/>
          </p:nvPr>
        </p:nvSpPr>
        <p:spPr/>
        <p:txBody>
          <a:bodyPr/>
          <a:lstStyle>
            <a:lvl1pPr>
              <a:defRPr/>
            </a:lvl1pPr>
          </a:lstStyle>
          <a:p>
            <a:fld id="{949DF6B5-9DF7-4810-9E30-4AFBA2F45DB4}" type="slidenum">
              <a:rPr lang="en-US" altLang="en-US"/>
              <a:pPr/>
              <a:t>‹#›</a:t>
            </a:fld>
            <a:endParaRPr lang="en-US" altLang="en-US"/>
          </a:p>
        </p:txBody>
      </p:sp>
    </p:spTree>
    <p:extLst>
      <p:ext uri="{BB962C8B-B14F-4D97-AF65-F5344CB8AC3E}">
        <p14:creationId xmlns:p14="http://schemas.microsoft.com/office/powerpoint/2010/main" val="3042276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5091"/>
            <a:ext cx="8229600" cy="725109"/>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1674905"/>
            <a:ext cx="8229600" cy="4419600"/>
          </a:xfrm>
          <a:prstGeom prst="rect">
            <a:avLst/>
          </a:prstGeom>
        </p:spPr>
        <p:txBody>
          <a:bodyPr wrap="square" numCol="1" anchor="t"/>
          <a:lstStyle>
            <a:lvl1pPr marL="457200" indent="-457200" algn="l">
              <a:buClr>
                <a:schemeClr val="tx1">
                  <a:lumMod val="75000"/>
                  <a:lumOff val="25000"/>
                </a:schemeClr>
              </a:buClr>
              <a:buFont typeface="+mj-lt"/>
              <a:buAutoNum type="arabicPeriod"/>
              <a:defRPr sz="2400" b="0" i="0" baseline="0">
                <a:solidFill>
                  <a:schemeClr val="tx1">
                    <a:lumMod val="75000"/>
                    <a:lumOff val="25000"/>
                  </a:schemeClr>
                </a:solidFill>
                <a:latin typeface="Gotham Book"/>
                <a:cs typeface="Gotham Book"/>
              </a:defRPr>
            </a:lvl1pPr>
            <a:lvl2pPr marL="457200" indent="182880" algn="l">
              <a:buClr>
                <a:schemeClr val="tx1">
                  <a:lumMod val="75000"/>
                  <a:lumOff val="25000"/>
                </a:schemeClr>
              </a:buClr>
              <a:buSzPct val="85000"/>
              <a:buFont typeface="Arial"/>
              <a:buChar char="•"/>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30E218C1-8AD9-4978-AB46-EB034679C378}" type="datetimeFigureOut">
              <a:rPr lang="en-US" smtClean="0"/>
              <a:t>1/13/2021</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9F36D9-81E7-4E4F-B0F7-142BE92B5E1B}" type="slidenum">
              <a:rPr lang="en-US" smtClean="0"/>
              <a:t>‹#›</a:t>
            </a:fld>
            <a:endParaRPr lang="en-US"/>
          </a:p>
        </p:txBody>
      </p:sp>
    </p:spTree>
    <p:extLst>
      <p:ext uri="{BB962C8B-B14F-4D97-AF65-F5344CB8AC3E}">
        <p14:creationId xmlns:p14="http://schemas.microsoft.com/office/powerpoint/2010/main" val="148376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0E218C1-8AD9-4978-AB46-EB034679C378}" type="datetimeFigureOut">
              <a:rPr lang="en-US" smtClean="0"/>
              <a:t>1/13/2021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09F36D9-81E7-4E4F-B0F7-142BE92B5E1B}" type="slidenum">
              <a:rPr lang="en-US" smtClean="0"/>
              <a:t>‹#›</a:t>
            </a:fld>
            <a:endParaRPr lang="en-US"/>
          </a:p>
        </p:txBody>
      </p:sp>
    </p:spTree>
    <p:extLst>
      <p:ext uri="{BB962C8B-B14F-4D97-AF65-F5344CB8AC3E}">
        <p14:creationId xmlns:p14="http://schemas.microsoft.com/office/powerpoint/2010/main" val="1142062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p:nvPicPr>
        <p:blipFill>
          <a:blip r:embed="rId2">
            <a:extLst>
              <a:ext uri="{28A0092B-C50C-407E-A947-70E740481C1C}">
                <a14:useLocalDpi xmlns:a14="http://schemas.microsoft.com/office/drawing/2010/main" val="0"/>
              </a:ext>
            </a:extLst>
          </a:blip>
          <a:srcRect t="4126" b="303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676400"/>
            <a:ext cx="4876800"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Grp="1" noChangeArrowheads="1"/>
          </p:cNvSpPr>
          <p:nvPr>
            <p:ph type="ctrTitle"/>
          </p:nvPr>
        </p:nvSpPr>
        <p:spPr>
          <a:xfrm>
            <a:off x="685800" y="2286000"/>
            <a:ext cx="7772400" cy="1143000"/>
          </a:xfrm>
        </p:spPr>
        <p:txBody>
          <a:bodyPr/>
          <a:lstStyle>
            <a:lvl1pPr>
              <a:defRPr sz="3600" b="1">
                <a:solidFill>
                  <a:srgbClr val="000000"/>
                </a:solidFill>
              </a:defRPr>
            </a:lvl1pPr>
          </a:lstStyle>
          <a:p>
            <a:r>
              <a:rPr lang="en-US"/>
              <a:t>Click to edit Master title style</a:t>
            </a:r>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Date Placeholder 5"/>
          <p:cNvSpPr>
            <a:spLocks noGrp="1" noChangeArrowheads="1"/>
          </p:cNvSpPr>
          <p:nvPr>
            <p:ph type="dt" sz="half" idx="10"/>
          </p:nvPr>
        </p:nvSpPr>
        <p:spPr/>
        <p:txBody>
          <a:bodyPr/>
          <a:lstStyle>
            <a:lvl1pPr eaLnBrk="1" hangingPunct="1">
              <a:defRPr>
                <a:cs typeface="Arial" pitchFamily="34" charset="0"/>
              </a:defRPr>
            </a:lvl1pPr>
          </a:lstStyle>
          <a:p>
            <a:pPr>
              <a:defRPr/>
            </a:pPr>
            <a:fld id="{95F53705-ED30-425F-B7FD-2E912F55AB76}" type="datetime1">
              <a:rPr lang="en-US"/>
              <a:pPr>
                <a:defRPr/>
              </a:pPr>
              <a:t>1/13/2021</a:t>
            </a:fld>
            <a:endParaRPr lang="en-US" dirty="0"/>
          </a:p>
        </p:txBody>
      </p:sp>
      <p:sp>
        <p:nvSpPr>
          <p:cNvPr id="7" name="Footer Placeholder 6"/>
          <p:cNvSpPr>
            <a:spLocks noGrp="1" noChangeArrowheads="1"/>
          </p:cNvSpPr>
          <p:nvPr>
            <p:ph type="ftr" sz="quarter" idx="11"/>
          </p:nvPr>
        </p:nvSpPr>
        <p:spPr>
          <a:xfrm>
            <a:off x="2667000" y="6248400"/>
            <a:ext cx="3810000" cy="457200"/>
          </a:xfrm>
        </p:spPr>
        <p:txBody>
          <a:bodyPr/>
          <a:lstStyle>
            <a:lvl1pPr eaLnBrk="1" hangingPunct="1">
              <a:defRPr sz="1400" dirty="0">
                <a:cs typeface="Arial" pitchFamily="34" charset="0"/>
              </a:defRPr>
            </a:lvl1pPr>
          </a:lstStyle>
          <a:p>
            <a:pPr>
              <a:defRPr/>
            </a:pPr>
            <a:r>
              <a:rPr lang="en-US"/>
              <a:t> U.S. Environmental Protection Agency</a:t>
            </a:r>
          </a:p>
        </p:txBody>
      </p:sp>
      <p:sp>
        <p:nvSpPr>
          <p:cNvPr id="8" name="Slide Number Placeholder 7"/>
          <p:cNvSpPr>
            <a:spLocks noGrp="1" noChangeArrowheads="1"/>
          </p:cNvSpPr>
          <p:nvPr>
            <p:ph type="sldNum" sz="quarter" idx="12"/>
          </p:nvPr>
        </p:nvSpPr>
        <p:spPr/>
        <p:txBody>
          <a:bodyPr/>
          <a:lstStyle>
            <a:lvl1pPr eaLnBrk="1" hangingPunct="1">
              <a:defRPr>
                <a:latin typeface="Calibri" panose="020F0502020204030204" pitchFamily="34" charset="0"/>
              </a:defRPr>
            </a:lvl1pPr>
          </a:lstStyle>
          <a:p>
            <a:fld id="{ED0E9FA2-6462-482C-BB59-8E17016AD9C9}" type="slidenum">
              <a:rPr lang="en-US" altLang="en-US"/>
              <a:pPr/>
              <a:t>‹#›</a:t>
            </a:fld>
            <a:endParaRPr lang="en-US" altLang="en-US"/>
          </a:p>
        </p:txBody>
      </p:sp>
    </p:spTree>
    <p:extLst>
      <p:ext uri="{BB962C8B-B14F-4D97-AF65-F5344CB8AC3E}">
        <p14:creationId xmlns:p14="http://schemas.microsoft.com/office/powerpoint/2010/main" val="99367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eaLnBrk="1" hangingPunct="1">
              <a:defRPr>
                <a:cs typeface="Arial" pitchFamily="34" charset="0"/>
              </a:defRPr>
            </a:lvl1pPr>
          </a:lstStyle>
          <a:p>
            <a:pPr>
              <a:defRPr/>
            </a:pPr>
            <a:fld id="{93352446-FB28-4644-AEC5-0C001D2557CC}" type="datetime1">
              <a:rPr lang="en-US"/>
              <a:pPr>
                <a:defRPr/>
              </a:pPr>
              <a:t>1/13/2021</a:t>
            </a:fld>
            <a:endParaRPr lang="en-US" dirty="0"/>
          </a:p>
        </p:txBody>
      </p:sp>
      <p:sp>
        <p:nvSpPr>
          <p:cNvPr id="6" name="Footer Placeholder 4"/>
          <p:cNvSpPr>
            <a:spLocks noGrp="1"/>
          </p:cNvSpPr>
          <p:nvPr>
            <p:ph type="ftr" sz="quarter" idx="11"/>
          </p:nvPr>
        </p:nvSpPr>
        <p:spPr/>
        <p:txBody>
          <a:bodyPr/>
          <a:lstStyle>
            <a:lvl1pPr eaLnBrk="1" hangingPunct="1">
              <a:defRPr dirty="0">
                <a:cs typeface="Arial" pitchFamily="34" charset="0"/>
              </a:defRPr>
            </a:lvl1pPr>
          </a:lstStyle>
          <a:p>
            <a:pPr>
              <a:defRPr/>
            </a:pPr>
            <a:r>
              <a:rPr lang="en-US"/>
              <a:t> U.S. Environmental Protection Agency</a:t>
            </a:r>
          </a:p>
        </p:txBody>
      </p:sp>
      <p:sp>
        <p:nvSpPr>
          <p:cNvPr id="7" name="Slide Number Placeholder 5"/>
          <p:cNvSpPr>
            <a:spLocks noGrp="1"/>
          </p:cNvSpPr>
          <p:nvPr>
            <p:ph type="sldNum" sz="quarter" idx="12"/>
          </p:nvPr>
        </p:nvSpPr>
        <p:spPr/>
        <p:txBody>
          <a:bodyPr/>
          <a:lstStyle>
            <a:lvl1pPr eaLnBrk="1" hangingPunct="1">
              <a:defRPr>
                <a:latin typeface="Calibri" panose="020F0502020204030204" pitchFamily="34" charset="0"/>
              </a:defRPr>
            </a:lvl1pPr>
          </a:lstStyle>
          <a:p>
            <a:fld id="{2B412FCC-E2AB-4FFC-8D46-2EA63844DCB8}" type="slidenum">
              <a:rPr lang="en-US" altLang="en-US"/>
              <a:pPr/>
              <a:t>‹#›</a:t>
            </a:fld>
            <a:endParaRPr lang="en-US" altLang="en-US"/>
          </a:p>
        </p:txBody>
      </p:sp>
    </p:spTree>
    <p:extLst>
      <p:ext uri="{BB962C8B-B14F-4D97-AF65-F5344CB8AC3E}">
        <p14:creationId xmlns:p14="http://schemas.microsoft.com/office/powerpoint/2010/main" val="2565470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Date Placeholder 3"/>
          <p:cNvSpPr>
            <a:spLocks noGrp="1"/>
          </p:cNvSpPr>
          <p:nvPr>
            <p:ph type="dt" sz="half" idx="10"/>
          </p:nvPr>
        </p:nvSpPr>
        <p:spPr/>
        <p:txBody>
          <a:bodyPr/>
          <a:lstStyle>
            <a:lvl1pPr eaLnBrk="1" hangingPunct="1">
              <a:defRPr>
                <a:cs typeface="Arial" pitchFamily="34" charset="0"/>
              </a:defRPr>
            </a:lvl1pPr>
          </a:lstStyle>
          <a:p>
            <a:pPr>
              <a:defRPr/>
            </a:pPr>
            <a:fld id="{BF7B6A92-9174-4EFA-958D-FE175B684E20}" type="datetime1">
              <a:rPr lang="en-US"/>
              <a:pPr>
                <a:defRPr/>
              </a:pPr>
              <a:t>1/13/2021</a:t>
            </a:fld>
            <a:endParaRPr lang="en-US" dirty="0"/>
          </a:p>
        </p:txBody>
      </p:sp>
      <p:sp>
        <p:nvSpPr>
          <p:cNvPr id="6" name="Footer Placeholder 4"/>
          <p:cNvSpPr>
            <a:spLocks noGrp="1"/>
          </p:cNvSpPr>
          <p:nvPr>
            <p:ph type="ftr" sz="quarter" idx="11"/>
          </p:nvPr>
        </p:nvSpPr>
        <p:spPr/>
        <p:txBody>
          <a:bodyPr/>
          <a:lstStyle>
            <a:lvl1pPr eaLnBrk="1" hangingPunct="1">
              <a:defRPr dirty="0">
                <a:cs typeface="Arial" pitchFamily="34" charset="0"/>
              </a:defRPr>
            </a:lvl1pPr>
          </a:lstStyle>
          <a:p>
            <a:pPr>
              <a:defRPr/>
            </a:pPr>
            <a:r>
              <a:rPr lang="en-US"/>
              <a:t> U.S. Environmental Protection Agency</a:t>
            </a:r>
          </a:p>
        </p:txBody>
      </p:sp>
      <p:sp>
        <p:nvSpPr>
          <p:cNvPr id="7" name="Slide Number Placeholder 5"/>
          <p:cNvSpPr>
            <a:spLocks noGrp="1"/>
          </p:cNvSpPr>
          <p:nvPr>
            <p:ph type="sldNum" sz="quarter" idx="12"/>
          </p:nvPr>
        </p:nvSpPr>
        <p:spPr/>
        <p:txBody>
          <a:bodyPr/>
          <a:lstStyle>
            <a:lvl1pPr eaLnBrk="1" hangingPunct="1">
              <a:defRPr>
                <a:latin typeface="Calibri" panose="020F0502020204030204" pitchFamily="34" charset="0"/>
              </a:defRPr>
            </a:lvl1pPr>
          </a:lstStyle>
          <a:p>
            <a:fld id="{56780FD5-F099-4E8C-90AB-49B993BAF4AF}" type="slidenum">
              <a:rPr lang="en-US" altLang="en-US"/>
              <a:pPr/>
              <a:t>‹#›</a:t>
            </a:fld>
            <a:endParaRPr lang="en-US" altLang="en-US"/>
          </a:p>
        </p:txBody>
      </p:sp>
    </p:spTree>
    <p:extLst>
      <p:ext uri="{BB962C8B-B14F-4D97-AF65-F5344CB8AC3E}">
        <p14:creationId xmlns:p14="http://schemas.microsoft.com/office/powerpoint/2010/main" val="406236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image" Target="../media/image3.png"/><Relationship Id="rId2" Type="http://schemas.openxmlformats.org/officeDocument/2006/relationships/slideLayout" Target="../slideLayouts/slideLayout8.xml"/><Relationship Id="rId16" Type="http://schemas.openxmlformats.org/officeDocument/2006/relationships/theme" Target="../theme/theme2.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5" Type="http://schemas.openxmlformats.org/officeDocument/2006/relationships/slideLayout" Target="../slideLayouts/slideLayout39.xml"/><Relationship Id="rId10" Type="http://schemas.openxmlformats.org/officeDocument/2006/relationships/image" Target="../media/image2.jpeg"/><Relationship Id="rId4" Type="http://schemas.openxmlformats.org/officeDocument/2006/relationships/slideLayout" Target="../slideLayouts/slideLayout38.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fontAlgn="auto">
              <a:spcBef>
                <a:spcPts val="0"/>
              </a:spcBef>
              <a:spcAft>
                <a:spcPts val="0"/>
              </a:spcAft>
              <a:defRPr sz="1200">
                <a:solidFill>
                  <a:srgbClr val="595959"/>
                </a:solidFill>
                <a:latin typeface="Gotham Book" pitchFamily="49" charset="0"/>
                <a:cs typeface="+mn-cs"/>
              </a:defRPr>
            </a:lvl1pPr>
          </a:lstStyle>
          <a:p>
            <a:fld id="{30E218C1-8AD9-4978-AB46-EB034679C378}" type="datetimeFigureOut">
              <a:rPr lang="en-US" smtClean="0"/>
              <a:t>1/13/2021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lumMod val="65000"/>
                    <a:lumOff val="35000"/>
                  </a:schemeClr>
                </a:solidFill>
                <a:latin typeface="Gotham Book"/>
                <a:ea typeface="+mn-ea"/>
                <a:cs typeface="+mn-c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595959"/>
                </a:solidFill>
                <a:latin typeface="Gotham Book"/>
              </a:defRPr>
            </a:lvl1pPr>
          </a:lstStyle>
          <a:p>
            <a:fld id="{809F36D9-81E7-4E4F-B0F7-142BE92B5E1B}" type="slidenum">
              <a:rPr lang="en-US" smtClean="0"/>
              <a:t>‹#›</a:t>
            </a:fld>
            <a:endParaRPr lang="en-US"/>
          </a:p>
        </p:txBody>
      </p:sp>
      <p:pic>
        <p:nvPicPr>
          <p:cNvPr id="1029" name="Picture 10" descr="MSU thinner spear_green RGB.jp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7200" y="6253163"/>
            <a:ext cx="8229600" cy="10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1" descr="PP banner wordmark.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175" y="0"/>
            <a:ext cx="914082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80316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xStyles>
    <p:titleStyle>
      <a:lvl1pPr algn="ctr" defTabSz="457200" rtl="0" eaLnBrk="1" fontAlgn="base" hangingPunct="1">
        <a:spcBef>
          <a:spcPct val="0"/>
        </a:spcBef>
        <a:spcAft>
          <a:spcPct val="0"/>
        </a:spcAft>
        <a:defRPr sz="4400" kern="1200">
          <a:solidFill>
            <a:schemeClr val="tx1"/>
          </a:solidFill>
          <a:latin typeface="Gotham Book"/>
          <a:ea typeface="MS PGothic" pitchFamily="34"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MS PGothic" pitchFamily="34"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MS PGothic" pitchFamily="34"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MS PGothic" pitchFamily="34"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MS PGothic" pitchFamily="34"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Gotham Book"/>
          <a:ea typeface="MS PGothic" pitchFamily="34" charset="-128"/>
          <a:cs typeface="ＭＳ Ｐゴシック" charset="-128"/>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Gotham Book"/>
          <a:ea typeface="MS PGothic"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Gotham Book"/>
          <a:ea typeface="MS PGothic"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Gotham Book"/>
          <a:ea typeface="MS PGothic"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Gotham Book"/>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7"/>
          <p:cNvPicPr>
            <a:picLocks noChangeAspect="1" noChangeArrowheads="1"/>
          </p:cNvPicPr>
          <p:nvPr/>
        </p:nvPicPr>
        <p:blipFill>
          <a:blip r:embed="rId17">
            <a:extLst>
              <a:ext uri="{28A0092B-C50C-407E-A947-70E740481C1C}">
                <a14:useLocalDpi xmlns:a14="http://schemas.microsoft.com/office/drawing/2010/main" val="0"/>
              </a:ext>
            </a:extLst>
          </a:blip>
          <a:srcRect t="4126" b="303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762000" y="1600200"/>
            <a:ext cx="762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Rectangle 3"/>
          <p:cNvSpPr>
            <a:spLocks noGrp="1" noChangeArrowheads="1"/>
          </p:cNvSpPr>
          <p:nvPr>
            <p:ph type="body" idx="1"/>
          </p:nvPr>
        </p:nvSpPr>
        <p:spPr bwMode="auto">
          <a:xfrm>
            <a:off x="685800" y="2667000"/>
            <a:ext cx="7772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rgbClr val="000000"/>
                </a:solidFill>
                <a:latin typeface="Arial" charset="0"/>
                <a:ea typeface="ＭＳ Ｐゴシック" pitchFamily="84" charset="-128"/>
                <a:cs typeface="+mn-cs"/>
              </a:defRPr>
            </a:lvl1pPr>
          </a:lstStyle>
          <a:p>
            <a:pPr>
              <a:defRPr/>
            </a:pPr>
            <a:fld id="{7539E58C-60BF-4521-BD63-4AC9CB774122}" type="datetime1">
              <a:rPr lang="en-US"/>
              <a:pPr>
                <a:defRPr/>
              </a:pPr>
              <a:t>1/13/2021</a:t>
            </a:fld>
            <a:endParaRPr lang="en-US" dirty="0"/>
          </a:p>
        </p:txBody>
      </p:sp>
      <p:sp>
        <p:nvSpPr>
          <p:cNvPr id="1029" name="Rectangle 5"/>
          <p:cNvSpPr>
            <a:spLocks noGrp="1" noChangeArrowheads="1"/>
          </p:cNvSpPr>
          <p:nvPr>
            <p:ph type="ftr" sz="quarter" idx="3"/>
          </p:nvPr>
        </p:nvSpPr>
        <p:spPr bwMode="auto">
          <a:xfrm>
            <a:off x="1905000" y="6248400"/>
            <a:ext cx="5486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dirty="0">
                <a:solidFill>
                  <a:srgbClr val="000000"/>
                </a:solidFill>
                <a:latin typeface="Arial" charset="0"/>
                <a:ea typeface="ＭＳ Ｐゴシック" pitchFamily="84" charset="-128"/>
                <a:cs typeface="+mn-cs"/>
              </a:defRPr>
            </a:lvl1pPr>
          </a:lstStyle>
          <a:p>
            <a:pPr>
              <a:defRPr/>
            </a:pPr>
            <a:r>
              <a:rPr lang="en-US"/>
              <a:t> U.S. Environmental Protection Agency</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latin typeface="Arial" panose="020B0604020202020204" pitchFamily="34" charset="0"/>
              </a:defRPr>
            </a:lvl1pPr>
          </a:lstStyle>
          <a:p>
            <a:fld id="{32D76DBE-A2F9-4395-96CF-B43133EEFE13}" type="slidenum">
              <a:rPr lang="en-US" altLang="en-US"/>
              <a:pPr/>
              <a:t>‹#›</a:t>
            </a:fld>
            <a:endParaRPr lang="en-US" altLang="en-US"/>
          </a:p>
        </p:txBody>
      </p:sp>
    </p:spTree>
    <p:extLst>
      <p:ext uri="{BB962C8B-B14F-4D97-AF65-F5344CB8AC3E}">
        <p14:creationId xmlns:p14="http://schemas.microsoft.com/office/powerpoint/2010/main" val="327129215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Lst>
  <p:hf hdr="0" ftr="0" dt="0"/>
  <p:txStyles>
    <p:titleStyle>
      <a:lvl1pPr algn="ctr" rtl="0" eaLnBrk="1" fontAlgn="base" hangingPunct="1">
        <a:spcBef>
          <a:spcPct val="0"/>
        </a:spcBef>
        <a:spcAft>
          <a:spcPct val="0"/>
        </a:spcAft>
        <a:defRPr sz="3200">
          <a:solidFill>
            <a:schemeClr val="tx1"/>
          </a:solidFill>
          <a:latin typeface="+mj-lt"/>
          <a:ea typeface="MS PGothic" panose="020B0600070205080204" pitchFamily="34" charset="-128"/>
          <a:cs typeface="+mj-cs"/>
        </a:defRPr>
      </a:lvl1pPr>
      <a:lvl2pPr algn="ctr" rtl="0" eaLnBrk="1" fontAlgn="base" hangingPunct="1">
        <a:spcBef>
          <a:spcPct val="0"/>
        </a:spcBef>
        <a:spcAft>
          <a:spcPct val="0"/>
        </a:spcAft>
        <a:defRPr sz="3200">
          <a:solidFill>
            <a:schemeClr val="tx1"/>
          </a:solidFill>
          <a:latin typeface="Arial" charset="0"/>
          <a:ea typeface="MS PGothic" panose="020B0600070205080204" pitchFamily="34" charset="-128"/>
        </a:defRPr>
      </a:lvl2pPr>
      <a:lvl3pPr algn="ctr" rtl="0" eaLnBrk="1" fontAlgn="base" hangingPunct="1">
        <a:spcBef>
          <a:spcPct val="0"/>
        </a:spcBef>
        <a:spcAft>
          <a:spcPct val="0"/>
        </a:spcAft>
        <a:defRPr sz="3200">
          <a:solidFill>
            <a:schemeClr val="tx1"/>
          </a:solidFill>
          <a:latin typeface="Arial" charset="0"/>
          <a:ea typeface="MS PGothic" panose="020B0600070205080204" pitchFamily="34" charset="-128"/>
        </a:defRPr>
      </a:lvl3pPr>
      <a:lvl4pPr algn="ctr" rtl="0" eaLnBrk="1" fontAlgn="base" hangingPunct="1">
        <a:spcBef>
          <a:spcPct val="0"/>
        </a:spcBef>
        <a:spcAft>
          <a:spcPct val="0"/>
        </a:spcAft>
        <a:defRPr sz="3200">
          <a:solidFill>
            <a:schemeClr val="tx1"/>
          </a:solidFill>
          <a:latin typeface="Arial" charset="0"/>
          <a:ea typeface="MS PGothic" panose="020B0600070205080204" pitchFamily="34" charset="-128"/>
        </a:defRPr>
      </a:lvl4pPr>
      <a:lvl5pPr algn="ctr" rtl="0" eaLnBrk="1" fontAlgn="base" hangingPunct="1">
        <a:spcBef>
          <a:spcPct val="0"/>
        </a:spcBef>
        <a:spcAft>
          <a:spcPct val="0"/>
        </a:spcAft>
        <a:defRPr sz="3200">
          <a:solidFill>
            <a:schemeClr val="tx1"/>
          </a:solidFill>
          <a:latin typeface="Arial" charset="0"/>
          <a:ea typeface="MS PGothic" panose="020B0600070205080204" pitchFamily="34" charset="-128"/>
        </a:defRPr>
      </a:lvl5pPr>
      <a:lvl6pPr marL="457200" algn="ctr" rtl="0" eaLnBrk="1" fontAlgn="base" hangingPunct="1">
        <a:spcBef>
          <a:spcPct val="0"/>
        </a:spcBef>
        <a:spcAft>
          <a:spcPct val="0"/>
        </a:spcAft>
        <a:defRPr sz="3200">
          <a:solidFill>
            <a:schemeClr val="tx1"/>
          </a:solidFill>
          <a:latin typeface="Arial" charset="0"/>
          <a:ea typeface="ＭＳ Ｐゴシック" pitchFamily="84" charset="-128"/>
        </a:defRPr>
      </a:lvl6pPr>
      <a:lvl7pPr marL="914400" algn="ctr" rtl="0" eaLnBrk="1" fontAlgn="base" hangingPunct="1">
        <a:spcBef>
          <a:spcPct val="0"/>
        </a:spcBef>
        <a:spcAft>
          <a:spcPct val="0"/>
        </a:spcAft>
        <a:defRPr sz="3200">
          <a:solidFill>
            <a:schemeClr val="tx1"/>
          </a:solidFill>
          <a:latin typeface="Arial" charset="0"/>
          <a:ea typeface="ＭＳ Ｐゴシック" pitchFamily="84" charset="-128"/>
        </a:defRPr>
      </a:lvl7pPr>
      <a:lvl8pPr marL="1371600" algn="ctr" rtl="0" eaLnBrk="1" fontAlgn="base" hangingPunct="1">
        <a:spcBef>
          <a:spcPct val="0"/>
        </a:spcBef>
        <a:spcAft>
          <a:spcPct val="0"/>
        </a:spcAft>
        <a:defRPr sz="3200">
          <a:solidFill>
            <a:schemeClr val="tx1"/>
          </a:solidFill>
          <a:latin typeface="Arial" charset="0"/>
          <a:ea typeface="ＭＳ Ｐゴシック" pitchFamily="84" charset="-128"/>
        </a:defRPr>
      </a:lvl8pPr>
      <a:lvl9pPr marL="1828800" algn="ctr" rtl="0" eaLnBrk="1" fontAlgn="base" hangingPunct="1">
        <a:spcBef>
          <a:spcPct val="0"/>
        </a:spcBef>
        <a:spcAft>
          <a:spcPct val="0"/>
        </a:spcAft>
        <a:defRPr sz="3200">
          <a:solidFill>
            <a:schemeClr val="tx1"/>
          </a:solidFill>
          <a:latin typeface="Arial" charset="0"/>
          <a:ea typeface="ＭＳ Ｐゴシック" pitchFamily="84"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S PGothic" panose="020B0600070205080204" pitchFamily="34" charset="-128"/>
          <a:cs typeface="+mn-cs"/>
        </a:defRPr>
      </a:lvl1pPr>
      <a:lvl2pPr marL="742950" indent="-285750" algn="l" rtl="0" eaLnBrk="1" fontAlgn="base" hangingPunct="1">
        <a:spcBef>
          <a:spcPct val="20000"/>
        </a:spcBef>
        <a:spcAft>
          <a:spcPct val="0"/>
        </a:spcAft>
        <a:buChar char="–"/>
        <a:defRPr sz="2400">
          <a:solidFill>
            <a:schemeClr val="tx1"/>
          </a:solidFill>
          <a:latin typeface="+mn-lt"/>
          <a:ea typeface="MS PGothic" panose="020B0600070205080204" pitchFamily="34" charset="-128"/>
        </a:defRPr>
      </a:lvl2pPr>
      <a:lvl3pPr marL="1143000" indent="-228600" algn="l" rtl="0" eaLnBrk="1" fontAlgn="base" hangingPunct="1">
        <a:spcBef>
          <a:spcPct val="20000"/>
        </a:spcBef>
        <a:spcAft>
          <a:spcPct val="0"/>
        </a:spcAft>
        <a:buChar char="•"/>
        <a:defRPr sz="2000">
          <a:solidFill>
            <a:schemeClr val="tx1"/>
          </a:solidFill>
          <a:latin typeface="+mn-lt"/>
          <a:ea typeface="MS PGothic" panose="020B0600070205080204" pitchFamily="34" charset="-128"/>
        </a:defRPr>
      </a:lvl3pPr>
      <a:lvl4pPr marL="1600200" indent="-228600" algn="l" rtl="0" eaLnBrk="1" fontAlgn="base" hangingPunct="1">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1" fontAlgn="base" hangingPunct="1">
        <a:spcBef>
          <a:spcPct val="20000"/>
        </a:spcBef>
        <a:spcAft>
          <a:spcPct val="0"/>
        </a:spcAft>
        <a:buChar char="»"/>
        <a:defRPr sz="1600">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sz="1600">
          <a:solidFill>
            <a:schemeClr val="tx1"/>
          </a:solidFill>
          <a:latin typeface="+mn-lt"/>
          <a:ea typeface="+mn-ea"/>
        </a:defRPr>
      </a:lvl6pPr>
      <a:lvl7pPr marL="2971800" indent="-228600" algn="l" rtl="0" eaLnBrk="1" fontAlgn="base" hangingPunct="1">
        <a:spcBef>
          <a:spcPct val="20000"/>
        </a:spcBef>
        <a:spcAft>
          <a:spcPct val="0"/>
        </a:spcAft>
        <a:buChar char="»"/>
        <a:defRPr sz="1600">
          <a:solidFill>
            <a:schemeClr val="tx1"/>
          </a:solidFill>
          <a:latin typeface="+mn-lt"/>
          <a:ea typeface="+mn-ea"/>
        </a:defRPr>
      </a:lvl7pPr>
      <a:lvl8pPr marL="3429000" indent="-228600" algn="l" rtl="0" eaLnBrk="1" fontAlgn="base" hangingPunct="1">
        <a:spcBef>
          <a:spcPct val="20000"/>
        </a:spcBef>
        <a:spcAft>
          <a:spcPct val="0"/>
        </a:spcAft>
        <a:buChar char="»"/>
        <a:defRPr sz="1600">
          <a:solidFill>
            <a:schemeClr val="tx1"/>
          </a:solidFill>
          <a:latin typeface="+mn-lt"/>
          <a:ea typeface="+mn-ea"/>
        </a:defRPr>
      </a:lvl8pPr>
      <a:lvl9pPr marL="3886200"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47"/>
            </a:gs>
            <a:gs pos="100000">
              <a:srgbClr val="000099"/>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anose="020B0604020202020204" pitchFamily="34" charset="0"/>
              </a:defRPr>
            </a:lvl1pPr>
          </a:lstStyle>
          <a:p>
            <a:fld id="{525C6749-FD37-4E10-843F-C9120A07ED0D}" type="slidenum">
              <a:rPr lang="en-US" altLang="en-US"/>
              <a:pPr/>
              <a:t>‹#›</a:t>
            </a:fld>
            <a:endParaRPr lang="en-US" altLang="en-US"/>
          </a:p>
        </p:txBody>
      </p:sp>
    </p:spTree>
    <p:extLst>
      <p:ext uri="{BB962C8B-B14F-4D97-AF65-F5344CB8AC3E}">
        <p14:creationId xmlns:p14="http://schemas.microsoft.com/office/powerpoint/2010/main" val="85793909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fontAlgn="auto">
              <a:spcBef>
                <a:spcPts val="0"/>
              </a:spcBef>
              <a:spcAft>
                <a:spcPts val="0"/>
              </a:spcAft>
              <a:defRPr sz="1200">
                <a:solidFill>
                  <a:srgbClr val="595959"/>
                </a:solidFill>
                <a:latin typeface="Gotham Book" pitchFamily="49" charset="0"/>
                <a:cs typeface="+mn-cs"/>
              </a:defRPr>
            </a:lvl1pPr>
          </a:lstStyle>
          <a:p>
            <a:pPr>
              <a:defRPr/>
            </a:pPr>
            <a:fld id="{02335868-EF5B-4EF6-A48E-5379A631D0BE}" type="datetimeFigureOut">
              <a:rPr lang="en-US"/>
              <a:pPr>
                <a:defRPr/>
              </a:pPr>
              <a:t>1/13/2021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lumMod val="65000"/>
                    <a:lumOff val="35000"/>
                  </a:prstClr>
                </a:solidFill>
                <a:latin typeface="Gotham Book"/>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595959"/>
                </a:solidFill>
                <a:latin typeface="Gotham Book"/>
              </a:defRPr>
            </a:lvl1pPr>
          </a:lstStyle>
          <a:p>
            <a:fld id="{403E819F-F7C8-40DC-8007-C270852F4B60}" type="slidenum">
              <a:rPr lang="en-US" altLang="en-US"/>
              <a:pPr/>
              <a:t>‹#›</a:t>
            </a:fld>
            <a:endParaRPr lang="en-US" altLang="en-US"/>
          </a:p>
        </p:txBody>
      </p:sp>
      <p:pic>
        <p:nvPicPr>
          <p:cNvPr id="4101" name="Picture 10" descr="MSU thinner spear_green RGB.jp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 y="6253163"/>
            <a:ext cx="8229600" cy="10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1" descr="PP banner wordmark.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175" y="0"/>
            <a:ext cx="914082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244210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Lst>
  <p:txStyles>
    <p:titleStyle>
      <a:lvl1pPr algn="ctr" defTabSz="457200" rtl="0" eaLnBrk="1" fontAlgn="base" hangingPunct="1">
        <a:spcBef>
          <a:spcPct val="0"/>
        </a:spcBef>
        <a:spcAft>
          <a:spcPct val="0"/>
        </a:spcAft>
        <a:defRPr sz="4400" kern="1200">
          <a:solidFill>
            <a:schemeClr val="tx1"/>
          </a:solidFill>
          <a:latin typeface="Gotham Book"/>
          <a:ea typeface="MS PGothic" pitchFamily="34"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MS PGothic" pitchFamily="34"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MS PGothic" pitchFamily="34"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MS PGothic" pitchFamily="34"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MS PGothic" pitchFamily="34"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Gotham Book"/>
          <a:ea typeface="MS PGothic" pitchFamily="34" charset="-128"/>
          <a:cs typeface="ＭＳ Ｐゴシック" charset="-128"/>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Gotham Book"/>
          <a:ea typeface="MS PGothic"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Gotham Book"/>
          <a:ea typeface="MS PGothic"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Gotham Book"/>
          <a:ea typeface="MS PGothic"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Gotham Book"/>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rain.ora.msu.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train@ora.msu.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hr.msu.edu/benefits/workers-comp/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A6D06-9E49-8E48-9B56-02606D4CD9B1}"/>
              </a:ext>
            </a:extLst>
          </p:cNvPr>
          <p:cNvSpPr txBox="1">
            <a:spLocks/>
          </p:cNvSpPr>
          <p:nvPr/>
        </p:nvSpPr>
        <p:spPr>
          <a:xfrm>
            <a:off x="685800" y="1151326"/>
            <a:ext cx="7772400" cy="1301965"/>
          </a:xfrm>
          <a:prstGeom prst="rect">
            <a:avLst/>
          </a:prstGeom>
        </p:spPr>
        <p:txBody>
          <a:bodyPr lIns="91440" tIns="45720" rIns="91440" bIns="45720" anchor="t"/>
          <a:lstStyle>
            <a:lvl1pPr algn="ctr" defTabSz="457200" rtl="0" eaLnBrk="1" fontAlgn="base" hangingPunct="1">
              <a:spcBef>
                <a:spcPct val="0"/>
              </a:spcBef>
              <a:spcAft>
                <a:spcPct val="0"/>
              </a:spcAft>
              <a:defRPr sz="4400" kern="1200">
                <a:solidFill>
                  <a:schemeClr val="tx1"/>
                </a:solidFill>
                <a:latin typeface="Gotham Book"/>
                <a:ea typeface="MS PGothic" pitchFamily="34"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MS PGothic" pitchFamily="34"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MS PGothic" pitchFamily="34"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MS PGothic" pitchFamily="34"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MS PGothic" pitchFamily="34"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r>
              <a:rPr lang="en-US" dirty="0"/>
              <a:t>Welcome to EPA Worker Protection Training</a:t>
            </a:r>
          </a:p>
          <a:p>
            <a:endParaRPr lang="en-US" dirty="0"/>
          </a:p>
          <a:p>
            <a:r>
              <a:rPr lang="en-US" sz="3000" dirty="0">
                <a:ea typeface="MS PGothic"/>
              </a:rPr>
              <a:t>Your trainer will be making occasional announcements to allow you to check your speakers. All participant's microphones are muted; questions should be submitted via the chat box. </a:t>
            </a:r>
            <a:endParaRPr lang="en-US" sz="3000" dirty="0"/>
          </a:p>
        </p:txBody>
      </p:sp>
    </p:spTree>
    <p:extLst>
      <p:ext uri="{BB962C8B-B14F-4D97-AF65-F5344CB8AC3E}">
        <p14:creationId xmlns:p14="http://schemas.microsoft.com/office/powerpoint/2010/main" val="2459145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BC54-53D1-4CD6-99A5-D4D2CF6B36BD}"/>
              </a:ext>
            </a:extLst>
          </p:cNvPr>
          <p:cNvSpPr>
            <a:spLocks noGrp="1"/>
          </p:cNvSpPr>
          <p:nvPr>
            <p:ph type="title"/>
          </p:nvPr>
        </p:nvSpPr>
        <p:spPr>
          <a:xfrm>
            <a:off x="457200" y="1248606"/>
            <a:ext cx="8229600" cy="1075494"/>
          </a:xfrm>
        </p:spPr>
        <p:txBody>
          <a:bodyPr>
            <a:normAutofit fontScale="90000"/>
          </a:bodyPr>
          <a:lstStyle/>
          <a:p>
            <a:r>
              <a:rPr lang="en-US" dirty="0"/>
              <a:t>I am a WORKER what am I allowed to do under WPS? </a:t>
            </a:r>
          </a:p>
        </p:txBody>
      </p:sp>
      <p:sp>
        <p:nvSpPr>
          <p:cNvPr id="3" name="Content Placeholder 2">
            <a:extLst>
              <a:ext uri="{FF2B5EF4-FFF2-40B4-BE49-F238E27FC236}">
                <a16:creationId xmlns:a16="http://schemas.microsoft.com/office/drawing/2014/main" id="{6C1823BF-3FF4-4F6E-A759-8BE49F770C5E}"/>
              </a:ext>
            </a:extLst>
          </p:cNvPr>
          <p:cNvSpPr>
            <a:spLocks noGrp="1"/>
          </p:cNvSpPr>
          <p:nvPr>
            <p:ph idx="1"/>
          </p:nvPr>
        </p:nvSpPr>
        <p:spPr>
          <a:xfrm>
            <a:off x="457200" y="2476500"/>
            <a:ext cx="8229600" cy="3649663"/>
          </a:xfrm>
        </p:spPr>
        <p:txBody>
          <a:bodyPr lIns="91440" tIns="45720" rIns="91440" bIns="45720" anchor="t"/>
          <a:lstStyle/>
          <a:p>
            <a:r>
              <a:rPr lang="en-US" dirty="0">
                <a:solidFill>
                  <a:schemeClr val="tx1"/>
                </a:solidFill>
                <a:ea typeface="MS PGothic"/>
              </a:rPr>
              <a:t>Workers can harvest, weed, prune, carry nursey stock, repot plants, water, etc. Activities that don’t include handling pesticides directly or pesticide application equipment are allowed. </a:t>
            </a:r>
            <a:endParaRPr lang="en-US">
              <a:solidFill>
                <a:schemeClr val="tx1"/>
              </a:solidFill>
            </a:endParaRPr>
          </a:p>
          <a:p>
            <a:r>
              <a:rPr lang="en-US" dirty="0">
                <a:solidFill>
                  <a:schemeClr val="tx1"/>
                </a:solidFill>
                <a:ea typeface="MS PGothic"/>
              </a:rPr>
              <a:t>They may NOT handle OPENED pesticide containers (including any empty containers including rinsed containers), mix, load or apply pesticides, or work on any application equipment.</a:t>
            </a:r>
          </a:p>
        </p:txBody>
      </p:sp>
    </p:spTree>
    <p:extLst>
      <p:ext uri="{BB962C8B-B14F-4D97-AF65-F5344CB8AC3E}">
        <p14:creationId xmlns:p14="http://schemas.microsoft.com/office/powerpoint/2010/main" val="12188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C4751-AFAF-4424-9F27-E211AEB10FE6}"/>
              </a:ext>
            </a:extLst>
          </p:cNvPr>
          <p:cNvSpPr>
            <a:spLocks noGrp="1"/>
          </p:cNvSpPr>
          <p:nvPr>
            <p:ph type="title"/>
          </p:nvPr>
        </p:nvSpPr>
        <p:spPr>
          <a:xfrm>
            <a:off x="457200" y="1248606"/>
            <a:ext cx="8229600" cy="589525"/>
          </a:xfrm>
        </p:spPr>
        <p:txBody>
          <a:bodyPr>
            <a:normAutofit fontScale="90000"/>
          </a:bodyPr>
          <a:lstStyle/>
          <a:p>
            <a:r>
              <a:rPr lang="en-US" dirty="0"/>
              <a:t>A note about Handlers</a:t>
            </a:r>
          </a:p>
        </p:txBody>
      </p:sp>
      <p:sp>
        <p:nvSpPr>
          <p:cNvPr id="3" name="Content Placeholder 2">
            <a:extLst>
              <a:ext uri="{FF2B5EF4-FFF2-40B4-BE49-F238E27FC236}">
                <a16:creationId xmlns:a16="http://schemas.microsoft.com/office/drawing/2014/main" id="{863A9434-33AB-4C1B-B30E-9531F02CFA7B}"/>
              </a:ext>
            </a:extLst>
          </p:cNvPr>
          <p:cNvSpPr>
            <a:spLocks noGrp="1"/>
          </p:cNvSpPr>
          <p:nvPr>
            <p:ph idx="1"/>
          </p:nvPr>
        </p:nvSpPr>
        <p:spPr/>
        <p:txBody>
          <a:bodyPr lIns="91440" tIns="45720" rIns="91440" bIns="45720" anchor="t"/>
          <a:lstStyle/>
          <a:p>
            <a:r>
              <a:rPr lang="en-US" dirty="0">
                <a:solidFill>
                  <a:schemeClr val="tx1"/>
                </a:solidFill>
                <a:ea typeface="MS PGothic"/>
              </a:rPr>
              <a:t>MSU does not allow for handlers; handlers are only allowed for private applications and MSU is a commercial entity under MDARD’s classification.</a:t>
            </a:r>
          </a:p>
          <a:p>
            <a:r>
              <a:rPr lang="en-US" dirty="0">
                <a:solidFill>
                  <a:schemeClr val="tx1"/>
                </a:solidFill>
                <a:ea typeface="MS PGothic"/>
              </a:rPr>
              <a:t>Any task that goes beyond what a worker is allowed to do has to be done by a certified applicator. </a:t>
            </a:r>
            <a:endParaRPr lang="en-US" dirty="0">
              <a:solidFill>
                <a:schemeClr val="tx1"/>
              </a:solidFill>
            </a:endParaRPr>
          </a:p>
          <a:p>
            <a:r>
              <a:rPr lang="en-US" dirty="0">
                <a:solidFill>
                  <a:schemeClr val="tx1"/>
                </a:solidFill>
                <a:ea typeface="MS PGothic"/>
              </a:rPr>
              <a:t>This is MDARD’s determination from their interpretation of the regulation. </a:t>
            </a:r>
            <a:endParaRPr lang="en-US" dirty="0">
              <a:solidFill>
                <a:schemeClr val="tx1"/>
              </a:solidFill>
            </a:endParaRPr>
          </a:p>
          <a:p>
            <a:endParaRPr lang="en-US" dirty="0"/>
          </a:p>
        </p:txBody>
      </p:sp>
    </p:spTree>
    <p:extLst>
      <p:ext uri="{BB962C8B-B14F-4D97-AF65-F5344CB8AC3E}">
        <p14:creationId xmlns:p14="http://schemas.microsoft.com/office/powerpoint/2010/main" val="3929270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410" y="675027"/>
            <a:ext cx="7791189" cy="702836"/>
          </a:xfrm>
        </p:spPr>
        <p:txBody>
          <a:bodyPr>
            <a:normAutofit/>
          </a:bodyPr>
          <a:lstStyle/>
          <a:p>
            <a:r>
              <a:rPr lang="en-US" sz="3200" dirty="0"/>
              <a:t>Following This Event: </a:t>
            </a:r>
          </a:p>
        </p:txBody>
      </p:sp>
      <p:sp>
        <p:nvSpPr>
          <p:cNvPr id="3" name="Content Placeholder 2"/>
          <p:cNvSpPr>
            <a:spLocks noGrp="1"/>
          </p:cNvSpPr>
          <p:nvPr>
            <p:ph idx="1"/>
          </p:nvPr>
        </p:nvSpPr>
        <p:spPr>
          <a:xfrm>
            <a:off x="438411" y="1377863"/>
            <a:ext cx="7935568" cy="5238836"/>
          </a:xfrm>
        </p:spPr>
        <p:txBody>
          <a:bodyPr lIns="91440" tIns="45720" rIns="91440" bIns="45720" anchor="t"/>
          <a:lstStyle/>
          <a:p>
            <a:r>
              <a:rPr lang="en-US" b="1" dirty="0">
                <a:solidFill>
                  <a:srgbClr val="FF0000"/>
                </a:solidFill>
                <a:ea typeface="MS PGothic"/>
              </a:rPr>
              <a:t>You will receive a form via email that you must sign (physical signature) and return to EHS within two business days (48 Hours). Instructions are on the form. </a:t>
            </a:r>
          </a:p>
          <a:p>
            <a:r>
              <a:rPr lang="en-US" sz="2100" dirty="0">
                <a:solidFill>
                  <a:schemeClr val="tx1"/>
                </a:solidFill>
                <a:ea typeface="MS PGothic"/>
              </a:rPr>
              <a:t>Your completion will be recorded in Ability training system (</a:t>
            </a:r>
            <a:r>
              <a:rPr lang="en-US" sz="2100" dirty="0">
                <a:solidFill>
                  <a:schemeClr val="tx1"/>
                </a:solidFill>
                <a:ea typeface="MS PGothic"/>
                <a:hlinkClick r:id="rId3">
                  <a:extLst>
                    <a:ext uri="{A12FA001-AC4F-418D-AE19-62706E023703}">
                      <ahyp:hlinkClr xmlns:ahyp="http://schemas.microsoft.com/office/drawing/2018/hyperlinkcolor" val="tx"/>
                    </a:ext>
                  </a:extLst>
                </a:hlinkClick>
              </a:rPr>
              <a:t>https://train.ora.msu.edu</a:t>
            </a:r>
            <a:r>
              <a:rPr lang="en-US" sz="2100" dirty="0">
                <a:solidFill>
                  <a:schemeClr val="tx1"/>
                </a:solidFill>
                <a:ea typeface="MS PGothic"/>
              </a:rPr>
              <a:t>) within 1 week. </a:t>
            </a:r>
          </a:p>
          <a:p>
            <a:r>
              <a:rPr lang="en-US" sz="2100" dirty="0">
                <a:solidFill>
                  <a:schemeClr val="tx1"/>
                </a:solidFill>
                <a:ea typeface="MS PGothic"/>
              </a:rPr>
              <a:t>This classroom training is required </a:t>
            </a:r>
            <a:r>
              <a:rPr lang="en-US" sz="2100" b="1" dirty="0">
                <a:solidFill>
                  <a:schemeClr val="tx1"/>
                </a:solidFill>
                <a:ea typeface="MS PGothic"/>
              </a:rPr>
              <a:t>annually </a:t>
            </a:r>
            <a:r>
              <a:rPr lang="en-US" sz="2100" dirty="0">
                <a:solidFill>
                  <a:schemeClr val="tx1"/>
                </a:solidFill>
                <a:ea typeface="MS PGothic"/>
              </a:rPr>
              <a:t>– schedule next year’s training as soon as you receive your email reminder. </a:t>
            </a:r>
          </a:p>
          <a:p>
            <a:r>
              <a:rPr lang="en-US" sz="2100" dirty="0">
                <a:solidFill>
                  <a:schemeClr val="tx1"/>
                </a:solidFill>
                <a:ea typeface="MS PGothic"/>
              </a:rPr>
              <a:t>Site-Specific training – for each location you report to for work.</a:t>
            </a:r>
            <a:endParaRPr lang="en-US" sz="2100" dirty="0">
              <a:solidFill>
                <a:schemeClr val="tx1"/>
              </a:solidFill>
            </a:endParaRPr>
          </a:p>
          <a:p>
            <a:r>
              <a:rPr lang="en-US" sz="2100" dirty="0">
                <a:solidFill>
                  <a:schemeClr val="tx1"/>
                </a:solidFill>
                <a:ea typeface="MS PGothic"/>
              </a:rPr>
              <a:t>Workers need to notify the site they are working at that they have retaken WPS, especially places with controlled access, such as the greenhouses or growth chambers (you will get locked out!).</a:t>
            </a:r>
            <a:endParaRPr lang="en-US" sz="2100" dirty="0">
              <a:solidFill>
                <a:schemeClr val="tx1"/>
              </a:solidFill>
            </a:endParaRPr>
          </a:p>
        </p:txBody>
      </p:sp>
    </p:spTree>
    <p:extLst>
      <p:ext uri="{BB962C8B-B14F-4D97-AF65-F5344CB8AC3E}">
        <p14:creationId xmlns:p14="http://schemas.microsoft.com/office/powerpoint/2010/main" val="4259812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464" y="769782"/>
            <a:ext cx="7423236" cy="743672"/>
          </a:xfrm>
        </p:spPr>
        <p:txBody>
          <a:bodyPr>
            <a:normAutofit/>
          </a:bodyPr>
          <a:lstStyle/>
          <a:p>
            <a:r>
              <a:rPr lang="en-US" sz="3200" dirty="0"/>
              <a:t>Site-Specific Training</a:t>
            </a:r>
          </a:p>
        </p:txBody>
      </p:sp>
      <p:sp>
        <p:nvSpPr>
          <p:cNvPr id="3" name="Content Placeholder 2"/>
          <p:cNvSpPr>
            <a:spLocks noGrp="1"/>
          </p:cNvSpPr>
          <p:nvPr>
            <p:ph idx="1"/>
          </p:nvPr>
        </p:nvSpPr>
        <p:spPr>
          <a:xfrm>
            <a:off x="463464" y="1390390"/>
            <a:ext cx="8229600" cy="5085566"/>
          </a:xfrm>
        </p:spPr>
        <p:txBody>
          <a:bodyPr lIns="91440" tIns="45720" rIns="91440" bIns="45720" anchor="t"/>
          <a:lstStyle/>
          <a:p>
            <a:pPr marL="0" indent="0">
              <a:buNone/>
            </a:pPr>
            <a:r>
              <a:rPr lang="en-US" sz="2300" dirty="0">
                <a:ea typeface="MS PGothic"/>
              </a:rPr>
              <a:t>You must receive MSU facility site specific training before entering fields or facilities where pesticides are applied.</a:t>
            </a:r>
            <a:endParaRPr lang="en-US" sz="2300" dirty="0">
              <a:solidFill>
                <a:srgbClr val="FF0000"/>
              </a:solidFill>
            </a:endParaRPr>
          </a:p>
          <a:p>
            <a:r>
              <a:rPr lang="en-US" sz="2300" dirty="0">
                <a:ea typeface="MS PGothic"/>
              </a:rPr>
              <a:t>Check in with the farm manager, reception staff, greenhouse staff. </a:t>
            </a:r>
            <a:endParaRPr lang="en-US" sz="2300" dirty="0"/>
          </a:p>
          <a:p>
            <a:r>
              <a:rPr lang="en-US" sz="2300" dirty="0">
                <a:ea typeface="MS PGothic"/>
              </a:rPr>
              <a:t>Location of the Central Notification Area</a:t>
            </a:r>
          </a:p>
          <a:p>
            <a:r>
              <a:rPr lang="en-US" sz="2300" dirty="0">
                <a:ea typeface="MS PGothic"/>
              </a:rPr>
              <a:t>Learn the items on the Central Notification Area</a:t>
            </a:r>
          </a:p>
          <a:p>
            <a:r>
              <a:rPr lang="en-US" sz="2300" dirty="0"/>
              <a:t>Decontamination station location(s) and materials available there</a:t>
            </a:r>
          </a:p>
          <a:p>
            <a:r>
              <a:rPr lang="en-US" sz="2300" dirty="0">
                <a:ea typeface="MS PGothic"/>
              </a:rPr>
              <a:t>Policies and procedures to request entry to a treated area outside of normal working hours</a:t>
            </a:r>
          </a:p>
          <a:p>
            <a:r>
              <a:rPr lang="en-US" sz="2300" dirty="0">
                <a:ea typeface="MS PGothic"/>
              </a:rPr>
              <a:t>The Site/Farm Manager will record your site-specific training</a:t>
            </a:r>
          </a:p>
        </p:txBody>
      </p:sp>
    </p:spTree>
    <p:extLst>
      <p:ext uri="{BB962C8B-B14F-4D97-AF65-F5344CB8AC3E}">
        <p14:creationId xmlns:p14="http://schemas.microsoft.com/office/powerpoint/2010/main" val="1793442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695536"/>
            <a:ext cx="8229600" cy="821732"/>
          </a:xfrm>
        </p:spPr>
        <p:txBody>
          <a:bodyPr/>
          <a:lstStyle/>
          <a:p>
            <a:r>
              <a:rPr lang="en-US" dirty="0"/>
              <a:t>For the Record</a:t>
            </a:r>
          </a:p>
        </p:txBody>
      </p:sp>
      <p:sp>
        <p:nvSpPr>
          <p:cNvPr id="3" name="Content Placeholder 2"/>
          <p:cNvSpPr>
            <a:spLocks noGrp="1"/>
          </p:cNvSpPr>
          <p:nvPr>
            <p:ph idx="1"/>
          </p:nvPr>
        </p:nvSpPr>
        <p:spPr>
          <a:xfrm>
            <a:off x="114300" y="1695248"/>
            <a:ext cx="8229600" cy="4024165"/>
          </a:xfrm>
        </p:spPr>
        <p:txBody>
          <a:bodyPr wrap="square" lIns="91440" tIns="45720" rIns="91440" bIns="45720" numCol="1" anchor="t"/>
          <a:lstStyle/>
          <a:p>
            <a:r>
              <a:rPr lang="en-US" dirty="0">
                <a:solidFill>
                  <a:schemeClr val="tx1"/>
                </a:solidFill>
                <a:ea typeface="MS PGothic"/>
              </a:rPr>
              <a:t>Trainer: </a:t>
            </a:r>
            <a:endParaRPr lang="en-US" dirty="0">
              <a:solidFill>
                <a:schemeClr val="tx1"/>
              </a:solidFill>
            </a:endParaRPr>
          </a:p>
          <a:p>
            <a:r>
              <a:rPr lang="en-US" dirty="0">
                <a:solidFill>
                  <a:schemeClr val="tx1"/>
                </a:solidFill>
                <a:ea typeface="MS PGothic"/>
              </a:rPr>
              <a:t>Pesticide Applicator Certificate #:  </a:t>
            </a:r>
            <a:endParaRPr lang="en-US" dirty="0">
              <a:solidFill>
                <a:schemeClr val="tx1"/>
              </a:solidFill>
            </a:endParaRPr>
          </a:p>
          <a:p>
            <a:r>
              <a:rPr lang="en-US" dirty="0">
                <a:solidFill>
                  <a:schemeClr val="tx1"/>
                </a:solidFill>
                <a:ea typeface="MS PGothic"/>
              </a:rPr>
              <a:t>Certificate expiration date:</a:t>
            </a:r>
            <a:endParaRPr lang="en-US">
              <a:solidFill>
                <a:schemeClr val="tx1"/>
              </a:solidFill>
              <a:ea typeface="MS PGothic"/>
            </a:endParaRPr>
          </a:p>
          <a:p>
            <a:r>
              <a:rPr lang="en-US" dirty="0">
                <a:solidFill>
                  <a:schemeClr val="tx1"/>
                </a:solidFill>
                <a:ea typeface="MS PGothic"/>
              </a:rPr>
              <a:t>EPA Approved Training Video Numbers:</a:t>
            </a:r>
          </a:p>
          <a:p>
            <a:r>
              <a:rPr lang="en-US" dirty="0">
                <a:solidFill>
                  <a:schemeClr val="tx1"/>
                </a:solidFill>
                <a:ea typeface="MS PGothic"/>
              </a:rPr>
              <a:t>EPA Worker PST00026</a:t>
            </a:r>
          </a:p>
          <a:p>
            <a:r>
              <a:rPr lang="en-US" dirty="0">
                <a:solidFill>
                  <a:schemeClr val="tx1"/>
                </a:solidFill>
                <a:ea typeface="MS PGothic"/>
              </a:rPr>
              <a:t>EPA Worker PST00028 </a:t>
            </a:r>
            <a:endParaRPr lang="en-US" dirty="0">
              <a:solidFill>
                <a:schemeClr val="tx1"/>
              </a:solidFill>
            </a:endParaRPr>
          </a:p>
        </p:txBody>
      </p:sp>
    </p:spTree>
    <p:extLst>
      <p:ext uri="{BB962C8B-B14F-4D97-AF65-F5344CB8AC3E}">
        <p14:creationId xmlns:p14="http://schemas.microsoft.com/office/powerpoint/2010/main" val="3199301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EPA Worker Protection Training</a:t>
            </a:r>
          </a:p>
        </p:txBody>
      </p:sp>
      <p:sp>
        <p:nvSpPr>
          <p:cNvPr id="3" name="Subtitle 2"/>
          <p:cNvSpPr>
            <a:spLocks noGrp="1"/>
          </p:cNvSpPr>
          <p:nvPr>
            <p:ph type="subTitle" idx="1"/>
          </p:nvPr>
        </p:nvSpPr>
        <p:spPr/>
        <p:txBody>
          <a:bodyPr/>
          <a:lstStyle/>
          <a:p>
            <a:r>
              <a:rPr lang="en-US" dirty="0"/>
              <a:t>Compliance with the Worker Protection Standard (WPS)</a:t>
            </a:r>
          </a:p>
          <a:p>
            <a:r>
              <a:rPr lang="en-US" dirty="0"/>
              <a:t>Final rules became effective January 1, 2018</a:t>
            </a:r>
          </a:p>
        </p:txBody>
      </p:sp>
    </p:spTree>
    <p:extLst>
      <p:ext uri="{BB962C8B-B14F-4D97-AF65-F5344CB8AC3E}">
        <p14:creationId xmlns:p14="http://schemas.microsoft.com/office/powerpoint/2010/main" val="50493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462" y="758155"/>
            <a:ext cx="7766138" cy="1020541"/>
          </a:xfrm>
        </p:spPr>
        <p:txBody>
          <a:bodyPr>
            <a:normAutofit/>
          </a:bodyPr>
          <a:lstStyle/>
          <a:p>
            <a:r>
              <a:rPr lang="en-US" dirty="0"/>
              <a:t>Who needs this class?</a:t>
            </a:r>
          </a:p>
        </p:txBody>
      </p:sp>
      <p:sp>
        <p:nvSpPr>
          <p:cNvPr id="3" name="Content Placeholder 2"/>
          <p:cNvSpPr>
            <a:spLocks noGrp="1"/>
          </p:cNvSpPr>
          <p:nvPr>
            <p:ph idx="1"/>
          </p:nvPr>
        </p:nvSpPr>
        <p:spPr>
          <a:xfrm>
            <a:off x="463462" y="1502716"/>
            <a:ext cx="8192023" cy="2058631"/>
          </a:xfrm>
        </p:spPr>
        <p:txBody>
          <a:bodyPr/>
          <a:lstStyle/>
          <a:p>
            <a:r>
              <a:rPr lang="en-US" sz="2400" dirty="0"/>
              <a:t>Anyone employee who may work in areas where pesticides have been applied in the production of agricultural plants.</a:t>
            </a:r>
          </a:p>
          <a:p>
            <a:pPr lvl="1"/>
            <a:r>
              <a:rPr lang="en-US" sz="2000" dirty="0"/>
              <a:t>This includes people working in greenhouses, fields, growth chambers.</a:t>
            </a:r>
          </a:p>
        </p:txBody>
      </p:sp>
      <p:sp>
        <p:nvSpPr>
          <p:cNvPr id="4" name="TextBox 3"/>
          <p:cNvSpPr txBox="1"/>
          <p:nvPr/>
        </p:nvSpPr>
        <p:spPr>
          <a:xfrm>
            <a:off x="463462" y="3813554"/>
            <a:ext cx="8199275" cy="2246769"/>
          </a:xfrm>
          <a:prstGeom prst="rect">
            <a:avLst/>
          </a:prstGeom>
          <a:noFill/>
        </p:spPr>
        <p:txBody>
          <a:bodyPr wrap="square" lIns="91440" tIns="45720" rIns="91440" bIns="45720" rtlCol="0" anchor="t">
            <a:spAutoFit/>
          </a:bodyPr>
          <a:lstStyle/>
          <a:p>
            <a:pPr marL="0" indent="0">
              <a:buNone/>
            </a:pPr>
            <a:r>
              <a:rPr lang="en-US" sz="2400" b="1" dirty="0">
                <a:solidFill>
                  <a:schemeClr val="tx1">
                    <a:lumMod val="65000"/>
                    <a:lumOff val="35000"/>
                  </a:schemeClr>
                </a:solidFill>
                <a:latin typeface="Gotham Book"/>
              </a:rPr>
              <a:t>Who Does Not Need this Class?</a:t>
            </a:r>
          </a:p>
          <a:p>
            <a:pPr marL="342900" indent="-342900">
              <a:spcBef>
                <a:spcPts val="1200"/>
              </a:spcBef>
              <a:buFont typeface="Arial" panose="020B0604020202020204" pitchFamily="34" charset="0"/>
              <a:buChar char="•"/>
            </a:pPr>
            <a:r>
              <a:rPr lang="en-US" sz="2400" dirty="0">
                <a:solidFill>
                  <a:schemeClr val="tx1">
                    <a:lumMod val="65000"/>
                    <a:lumOff val="35000"/>
                  </a:schemeClr>
                </a:solidFill>
                <a:latin typeface="Gotham Book"/>
                <a:cs typeface="Arial"/>
              </a:rPr>
              <a:t>Anyone who possess a MDARD Certified Pesticide Applicators License does not need to take this class.</a:t>
            </a:r>
          </a:p>
          <a:p>
            <a:pPr marL="342900" indent="-342900">
              <a:spcBef>
                <a:spcPts val="1200"/>
              </a:spcBef>
              <a:buFont typeface="Arial" panose="020B0604020202020204" pitchFamily="34" charset="0"/>
              <a:buChar char="•"/>
            </a:pPr>
            <a:r>
              <a:rPr lang="en-US" sz="2400" dirty="0">
                <a:solidFill>
                  <a:schemeClr val="tx1">
                    <a:lumMod val="65000"/>
                    <a:lumOff val="35000"/>
                  </a:schemeClr>
                </a:solidFill>
                <a:latin typeface="Gotham Book"/>
              </a:rPr>
              <a:t>Landscaping pesticide application is not covered by WPS training</a:t>
            </a:r>
            <a:endParaRPr lang="en-US" sz="2400">
              <a:solidFill>
                <a:schemeClr val="tx1">
                  <a:lumMod val="65000"/>
                  <a:lumOff val="35000"/>
                </a:schemeClr>
              </a:solidFill>
              <a:latin typeface="Gotham Book"/>
            </a:endParaRPr>
          </a:p>
        </p:txBody>
      </p:sp>
    </p:spTree>
    <p:extLst>
      <p:ext uri="{BB962C8B-B14F-4D97-AF65-F5344CB8AC3E}">
        <p14:creationId xmlns:p14="http://schemas.microsoft.com/office/powerpoint/2010/main" val="898056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988" y="764088"/>
            <a:ext cx="8668011" cy="712402"/>
          </a:xfrm>
        </p:spPr>
        <p:txBody>
          <a:bodyPr/>
          <a:lstStyle/>
          <a:p>
            <a:r>
              <a:rPr lang="en-US" dirty="0"/>
              <a:t>Overview</a:t>
            </a:r>
          </a:p>
        </p:txBody>
      </p:sp>
      <p:sp>
        <p:nvSpPr>
          <p:cNvPr id="3" name="Content Placeholder 2"/>
          <p:cNvSpPr>
            <a:spLocks noGrp="1"/>
          </p:cNvSpPr>
          <p:nvPr>
            <p:ph idx="1"/>
          </p:nvPr>
        </p:nvSpPr>
        <p:spPr>
          <a:xfrm>
            <a:off x="475988" y="1476490"/>
            <a:ext cx="8204549" cy="4949362"/>
          </a:xfrm>
        </p:spPr>
        <p:txBody>
          <a:bodyPr lIns="91440" tIns="45720" rIns="91440" bIns="45720" anchor="t"/>
          <a:lstStyle/>
          <a:p>
            <a:r>
              <a:rPr lang="en-US" sz="2600" dirty="0">
                <a:solidFill>
                  <a:schemeClr val="tx1"/>
                </a:solidFill>
                <a:ea typeface="MS PGothic"/>
              </a:rPr>
              <a:t>This class is only to be presented by a certified applicator who has submitted a copy of their MDARD Certified Applicator License to </a:t>
            </a:r>
            <a:r>
              <a:rPr lang="en-US" sz="2600" dirty="0">
                <a:solidFill>
                  <a:schemeClr val="tx1"/>
                </a:solidFill>
                <a:ea typeface="MS PGothic"/>
                <a:hlinkClick r:id="rId2">
                  <a:extLst>
                    <a:ext uri="{A12FA001-AC4F-418D-AE19-62706E023703}">
                      <ahyp:hlinkClr xmlns:ahyp="http://schemas.microsoft.com/office/drawing/2018/hyperlinkcolor" val="tx"/>
                    </a:ext>
                  </a:extLst>
                </a:hlinkClick>
              </a:rPr>
              <a:t>train@ora.msu.edu</a:t>
            </a:r>
            <a:r>
              <a:rPr lang="en-US" sz="2600" dirty="0">
                <a:solidFill>
                  <a:schemeClr val="tx1"/>
                </a:solidFill>
                <a:ea typeface="MS PGothic"/>
              </a:rPr>
              <a:t> or by someone who has successfully completed the EPA-approved Worker Protection Standard train the trainer course.</a:t>
            </a:r>
          </a:p>
          <a:p>
            <a:r>
              <a:rPr lang="en-US" sz="2600" dirty="0">
                <a:solidFill>
                  <a:schemeClr val="tx1"/>
                </a:solidFill>
                <a:ea typeface="MS PGothic"/>
              </a:rPr>
              <a:t>This class covers the general information required by WPS.</a:t>
            </a:r>
          </a:p>
          <a:p>
            <a:r>
              <a:rPr lang="en-US" sz="2600" dirty="0">
                <a:solidFill>
                  <a:schemeClr val="tx1"/>
                </a:solidFill>
                <a:ea typeface="MS PGothic"/>
              </a:rPr>
              <a:t>You must complete site specific training at each facility you will be working at, including farms, greenhouses and growth chambers. </a:t>
            </a:r>
            <a:endParaRPr lang="en-US" sz="2600" dirty="0">
              <a:solidFill>
                <a:schemeClr val="tx1"/>
              </a:solidFill>
            </a:endParaRPr>
          </a:p>
        </p:txBody>
      </p:sp>
    </p:spTree>
    <p:extLst>
      <p:ext uri="{BB962C8B-B14F-4D97-AF65-F5344CB8AC3E}">
        <p14:creationId xmlns:p14="http://schemas.microsoft.com/office/powerpoint/2010/main" val="4162068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8313CE-C329-4E7C-91EE-ACAA566CF1EB}"/>
              </a:ext>
            </a:extLst>
          </p:cNvPr>
          <p:cNvSpPr>
            <a:spLocks noGrp="1"/>
          </p:cNvSpPr>
          <p:nvPr>
            <p:ph type="title"/>
          </p:nvPr>
        </p:nvSpPr>
        <p:spPr>
          <a:xfrm>
            <a:off x="457200" y="977900"/>
            <a:ext cx="8229600" cy="889000"/>
          </a:xfrm>
        </p:spPr>
        <p:txBody>
          <a:bodyPr/>
          <a:lstStyle/>
          <a:p>
            <a:r>
              <a:rPr lang="en-US" dirty="0"/>
              <a:t>Danger Sign for Pesticide Applications</a:t>
            </a:r>
          </a:p>
        </p:txBody>
      </p:sp>
      <p:sp>
        <p:nvSpPr>
          <p:cNvPr id="5" name="Content Placeholder 4">
            <a:extLst>
              <a:ext uri="{FF2B5EF4-FFF2-40B4-BE49-F238E27FC236}">
                <a16:creationId xmlns:a16="http://schemas.microsoft.com/office/drawing/2014/main" id="{5630BF24-5BC7-474D-8CBD-D284E96D71EF}"/>
              </a:ext>
            </a:extLst>
          </p:cNvPr>
          <p:cNvSpPr>
            <a:spLocks noGrp="1"/>
          </p:cNvSpPr>
          <p:nvPr>
            <p:ph idx="1"/>
          </p:nvPr>
        </p:nvSpPr>
        <p:spPr/>
        <p:txBody>
          <a:bodyPr/>
          <a:lstStyle/>
          <a:p>
            <a:r>
              <a:rPr lang="en-US" dirty="0"/>
              <a:t>This sign is posted at the corners of the field</a:t>
            </a:r>
          </a:p>
          <a:p>
            <a:r>
              <a:rPr lang="en-US" dirty="0"/>
              <a:t>In greenhouses they should be posted from all reasonable entry points.</a:t>
            </a:r>
          </a:p>
          <a:p>
            <a:r>
              <a:rPr lang="en-US" dirty="0"/>
              <a:t>These signs should NEVER be ignored. </a:t>
            </a:r>
          </a:p>
        </p:txBody>
      </p:sp>
      <p:pic>
        <p:nvPicPr>
          <p:cNvPr id="8" name="Content Placeholder 7" descr="A close up of a sign&#10;&#10;Description automatically generated">
            <a:extLst>
              <a:ext uri="{FF2B5EF4-FFF2-40B4-BE49-F238E27FC236}">
                <a16:creationId xmlns:a16="http://schemas.microsoft.com/office/drawing/2014/main" id="{83801EBE-78ED-405F-A53A-44990DB56362}"/>
              </a:ext>
            </a:extLst>
          </p:cNvPr>
          <p:cNvPicPr>
            <a:picLocks noGrp="1" noChangeAspect="1"/>
          </p:cNvPicPr>
          <p:nvPr>
            <p:ph idx="13"/>
          </p:nvPr>
        </p:nvPicPr>
        <p:blipFill>
          <a:blip r:embed="rId2">
            <a:extLst>
              <a:ext uri="{28A0092B-C50C-407E-A947-70E740481C1C}">
                <a14:useLocalDpi xmlns:a14="http://schemas.microsoft.com/office/drawing/2010/main" val="0"/>
              </a:ext>
            </a:extLst>
          </a:blip>
          <a:stretch>
            <a:fillRect/>
          </a:stretch>
        </p:blipFill>
        <p:spPr>
          <a:xfrm>
            <a:off x="4736098" y="1866900"/>
            <a:ext cx="3951287" cy="4123644"/>
          </a:xfrm>
        </p:spPr>
      </p:pic>
    </p:spTree>
    <p:extLst>
      <p:ext uri="{BB962C8B-B14F-4D97-AF65-F5344CB8AC3E}">
        <p14:creationId xmlns:p14="http://schemas.microsoft.com/office/powerpoint/2010/main" val="2848024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989" y="691654"/>
            <a:ext cx="8580329" cy="1074516"/>
          </a:xfrm>
        </p:spPr>
        <p:txBody>
          <a:bodyPr>
            <a:normAutofit/>
          </a:bodyPr>
          <a:lstStyle/>
          <a:p>
            <a:r>
              <a:rPr lang="en-US" sz="3200" dirty="0"/>
              <a:t>Injury Or Exposure</a:t>
            </a:r>
            <a:br>
              <a:rPr lang="en-US" sz="3200" dirty="0"/>
            </a:br>
            <a:endParaRPr lang="en-US" sz="3200" dirty="0"/>
          </a:p>
        </p:txBody>
      </p:sp>
      <p:sp>
        <p:nvSpPr>
          <p:cNvPr id="3" name="Content Placeholder 2"/>
          <p:cNvSpPr>
            <a:spLocks noGrp="1"/>
          </p:cNvSpPr>
          <p:nvPr>
            <p:ph idx="1"/>
          </p:nvPr>
        </p:nvSpPr>
        <p:spPr>
          <a:xfrm>
            <a:off x="475989" y="1766170"/>
            <a:ext cx="8342333" cy="4659682"/>
          </a:xfrm>
        </p:spPr>
        <p:txBody>
          <a:bodyPr/>
          <a:lstStyle/>
          <a:p>
            <a:r>
              <a:rPr lang="en-US" dirty="0"/>
              <a:t>If there is any injury or exposure, it must be reported immediately.</a:t>
            </a:r>
          </a:p>
          <a:p>
            <a:pPr lvl="1"/>
            <a:r>
              <a:rPr lang="en-US" dirty="0"/>
              <a:t>It should be reported to the site/farm manager ASAP. They can help coordinate decontamination if its needed. </a:t>
            </a:r>
          </a:p>
          <a:p>
            <a:pPr lvl="1"/>
            <a:r>
              <a:rPr lang="en-US" dirty="0"/>
              <a:t>Injury report forms are available from the HR workers’ compensation office</a:t>
            </a:r>
          </a:p>
          <a:p>
            <a:pPr lvl="2"/>
            <a:r>
              <a:rPr lang="en-US" dirty="0">
                <a:hlinkClick r:id="rId3"/>
              </a:rPr>
              <a:t>https://hr.msu.edu/benefits/workers-comp/index.html</a:t>
            </a:r>
            <a:endParaRPr lang="en-US" dirty="0"/>
          </a:p>
          <a:p>
            <a:endParaRPr lang="en-US" dirty="0"/>
          </a:p>
        </p:txBody>
      </p:sp>
    </p:spTree>
    <p:extLst>
      <p:ext uri="{BB962C8B-B14F-4D97-AF65-F5344CB8AC3E}">
        <p14:creationId xmlns:p14="http://schemas.microsoft.com/office/powerpoint/2010/main" val="3962119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463" y="739036"/>
            <a:ext cx="7423237" cy="814192"/>
          </a:xfrm>
        </p:spPr>
        <p:txBody>
          <a:bodyPr>
            <a:normAutofit/>
          </a:bodyPr>
          <a:lstStyle/>
          <a:p>
            <a:r>
              <a:rPr lang="en-US" sz="3200" dirty="0"/>
              <a:t>Lone Workers</a:t>
            </a:r>
          </a:p>
        </p:txBody>
      </p:sp>
      <p:sp>
        <p:nvSpPr>
          <p:cNvPr id="3" name="Content Placeholder 2"/>
          <p:cNvSpPr>
            <a:spLocks noGrp="1"/>
          </p:cNvSpPr>
          <p:nvPr>
            <p:ph idx="1"/>
          </p:nvPr>
        </p:nvSpPr>
        <p:spPr>
          <a:xfrm>
            <a:off x="463463" y="1340285"/>
            <a:ext cx="8254652" cy="5010411"/>
          </a:xfrm>
        </p:spPr>
        <p:txBody>
          <a:bodyPr/>
          <a:lstStyle/>
          <a:p>
            <a:pPr marL="0" indent="0">
              <a:buNone/>
            </a:pPr>
            <a:r>
              <a:rPr lang="en-US" dirty="0"/>
              <a:t>PREPARE</a:t>
            </a:r>
          </a:p>
          <a:p>
            <a:r>
              <a:rPr lang="en-US" sz="2400" dirty="0"/>
              <a:t>Know where on the farm you are going and what your task will be.</a:t>
            </a:r>
          </a:p>
          <a:p>
            <a:r>
              <a:rPr lang="en-US" sz="2400" dirty="0"/>
              <a:t>Take along a basic first aid kit and know how to use it.</a:t>
            </a:r>
          </a:p>
          <a:p>
            <a:r>
              <a:rPr lang="en-US" sz="2400" dirty="0"/>
              <a:t>Take a well-charged cell phone.</a:t>
            </a:r>
          </a:p>
          <a:p>
            <a:r>
              <a:rPr lang="en-US" sz="2400" dirty="0"/>
              <a:t>Check in before heading out to the field. Make sure others know where you will be and when you will return.</a:t>
            </a:r>
          </a:p>
          <a:p>
            <a:r>
              <a:rPr lang="en-US" sz="2400" dirty="0"/>
              <a:t>If you will be out for an extended amount of time, arrange to check in that you are okay.</a:t>
            </a:r>
          </a:p>
          <a:p>
            <a:pPr marL="0" indent="0">
              <a:buNone/>
            </a:pPr>
            <a:r>
              <a:rPr lang="en-US" dirty="0"/>
              <a:t>UPON RETURN:</a:t>
            </a:r>
          </a:p>
          <a:p>
            <a:r>
              <a:rPr lang="en-US" sz="2400" dirty="0"/>
              <a:t>Check in when finished and you are back at base farm.</a:t>
            </a:r>
          </a:p>
          <a:p>
            <a:endParaRPr lang="en-US" sz="2400" dirty="0"/>
          </a:p>
          <a:p>
            <a:endParaRPr lang="en-US" sz="2400" dirty="0"/>
          </a:p>
        </p:txBody>
      </p:sp>
    </p:spTree>
    <p:extLst>
      <p:ext uri="{BB962C8B-B14F-4D97-AF65-F5344CB8AC3E}">
        <p14:creationId xmlns:p14="http://schemas.microsoft.com/office/powerpoint/2010/main" val="3863801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990" y="739035"/>
            <a:ext cx="7410710" cy="737453"/>
          </a:xfrm>
        </p:spPr>
        <p:txBody>
          <a:bodyPr lIns="91440" tIns="45720" rIns="91440" bIns="45720" anchor="t">
            <a:normAutofit/>
          </a:bodyPr>
          <a:lstStyle/>
          <a:p>
            <a:r>
              <a:rPr lang="en-US" dirty="0">
                <a:ea typeface="MS PGothic"/>
              </a:rPr>
              <a:t>Other Trainings You May Need</a:t>
            </a:r>
          </a:p>
        </p:txBody>
      </p:sp>
      <p:sp>
        <p:nvSpPr>
          <p:cNvPr id="3" name="Content Placeholder 2"/>
          <p:cNvSpPr>
            <a:spLocks noGrp="1"/>
          </p:cNvSpPr>
          <p:nvPr>
            <p:ph idx="1"/>
          </p:nvPr>
        </p:nvSpPr>
        <p:spPr>
          <a:xfrm>
            <a:off x="475989" y="1476488"/>
            <a:ext cx="7801737" cy="4828059"/>
          </a:xfrm>
        </p:spPr>
        <p:txBody>
          <a:bodyPr/>
          <a:lstStyle/>
          <a:p>
            <a:r>
              <a:rPr lang="en-US" sz="2400" dirty="0"/>
              <a:t>Right To Know</a:t>
            </a:r>
          </a:p>
          <a:p>
            <a:r>
              <a:rPr lang="en-US" sz="2400" dirty="0"/>
              <a:t>Tractor Operator</a:t>
            </a:r>
          </a:p>
          <a:p>
            <a:r>
              <a:rPr lang="en-US" sz="2400" dirty="0"/>
              <a:t>Thermal Stress</a:t>
            </a:r>
          </a:p>
          <a:p>
            <a:r>
              <a:rPr lang="en-US" sz="2400" dirty="0"/>
              <a:t>Hearing Conservation</a:t>
            </a:r>
          </a:p>
          <a:p>
            <a:r>
              <a:rPr lang="en-US" sz="2400" dirty="0"/>
              <a:t>Respiratory Protection (and fit test)</a:t>
            </a:r>
          </a:p>
          <a:p>
            <a:r>
              <a:rPr lang="en-US" sz="2400" dirty="0"/>
              <a:t>Back Safety</a:t>
            </a:r>
          </a:p>
          <a:p>
            <a:r>
              <a:rPr lang="en-US" sz="2400" dirty="0"/>
              <a:t>Forklift trucks</a:t>
            </a:r>
          </a:p>
          <a:p>
            <a:r>
              <a:rPr lang="en-US" sz="2400" dirty="0"/>
              <a:t>Confined Space</a:t>
            </a:r>
          </a:p>
          <a:p>
            <a:r>
              <a:rPr lang="en-US" sz="2400" dirty="0"/>
              <a:t>NRV – Non-Regulated Vehicle (Side by sides, golf carts, ATV’s)</a:t>
            </a:r>
          </a:p>
        </p:txBody>
      </p:sp>
    </p:spTree>
    <p:extLst>
      <p:ext uri="{BB962C8B-B14F-4D97-AF65-F5344CB8AC3E}">
        <p14:creationId xmlns:p14="http://schemas.microsoft.com/office/powerpoint/2010/main" val="4064178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B7D73-7238-4450-BC2F-A24ED77B91E1}"/>
              </a:ext>
            </a:extLst>
          </p:cNvPr>
          <p:cNvSpPr>
            <a:spLocks noGrp="1"/>
          </p:cNvSpPr>
          <p:nvPr>
            <p:ph type="title"/>
          </p:nvPr>
        </p:nvSpPr>
        <p:spPr>
          <a:xfrm>
            <a:off x="457200" y="1248606"/>
            <a:ext cx="8229600" cy="1062794"/>
          </a:xfrm>
        </p:spPr>
        <p:txBody>
          <a:bodyPr>
            <a:normAutofit fontScale="90000"/>
          </a:bodyPr>
          <a:lstStyle/>
          <a:p>
            <a:r>
              <a:rPr lang="en-US" dirty="0"/>
              <a:t>I am a CERTIFIED APPLICATOR, what am I allowed to do under WPS?</a:t>
            </a:r>
          </a:p>
        </p:txBody>
      </p:sp>
      <p:sp>
        <p:nvSpPr>
          <p:cNvPr id="3" name="Content Placeholder 2">
            <a:extLst>
              <a:ext uri="{FF2B5EF4-FFF2-40B4-BE49-F238E27FC236}">
                <a16:creationId xmlns:a16="http://schemas.microsoft.com/office/drawing/2014/main" id="{42F9A1D0-79B0-4AE5-A602-E59F6586FE25}"/>
              </a:ext>
            </a:extLst>
          </p:cNvPr>
          <p:cNvSpPr>
            <a:spLocks noGrp="1"/>
          </p:cNvSpPr>
          <p:nvPr>
            <p:ph idx="1"/>
          </p:nvPr>
        </p:nvSpPr>
        <p:spPr>
          <a:xfrm>
            <a:off x="457200" y="2311400"/>
            <a:ext cx="8229600" cy="3814763"/>
          </a:xfrm>
        </p:spPr>
        <p:txBody>
          <a:bodyPr/>
          <a:lstStyle/>
          <a:p>
            <a:r>
              <a:rPr lang="en-US" dirty="0"/>
              <a:t>Certified applicators can mix, load, apply, do maintenance work on application equipment, move open pesticide containers. </a:t>
            </a:r>
          </a:p>
          <a:p>
            <a:r>
              <a:rPr lang="en-US" dirty="0"/>
              <a:t>You can also do any task that a worker can under WPS</a:t>
            </a:r>
          </a:p>
          <a:p>
            <a:endParaRPr lang="en-US" dirty="0"/>
          </a:p>
        </p:txBody>
      </p:sp>
    </p:spTree>
    <p:extLst>
      <p:ext uri="{BB962C8B-B14F-4D97-AF65-F5344CB8AC3E}">
        <p14:creationId xmlns:p14="http://schemas.microsoft.com/office/powerpoint/2010/main" val="2930943828"/>
      </p:ext>
    </p:extLst>
  </p:cSld>
  <p:clrMapOvr>
    <a:masterClrMapping/>
  </p:clrMapOvr>
</p:sld>
</file>

<file path=ppt/theme/theme1.xml><?xml version="1.0" encoding="utf-8"?>
<a:theme xmlns:a="http://schemas.openxmlformats.org/drawingml/2006/main" name="MSU Brand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SU Branded" id="{013D60D6-7E49-40EA-B9F3-8C99A90CB922}" vid="{7E2686FD-5678-49A4-B43D-76FFE7156575}"/>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MSU Branded</Template>
  <TotalTime>878</TotalTime>
  <Words>1004</Words>
  <Application>Microsoft Office PowerPoint</Application>
  <PresentationFormat>On-screen Show (4:3)</PresentationFormat>
  <Paragraphs>83</Paragraphs>
  <Slides>14</Slides>
  <Notes>5</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14</vt:i4>
      </vt:variant>
    </vt:vector>
  </HeadingPairs>
  <TitlesOfParts>
    <vt:vector size="23" baseType="lpstr">
      <vt:lpstr>Arial</vt:lpstr>
      <vt:lpstr>Calibri</vt:lpstr>
      <vt:lpstr>Gotham Book</vt:lpstr>
      <vt:lpstr>Gotham-Bold</vt:lpstr>
      <vt:lpstr>Wingdings</vt:lpstr>
      <vt:lpstr>MSU Branded</vt:lpstr>
      <vt:lpstr>Blank Presentation</vt:lpstr>
      <vt:lpstr>Default Design</vt:lpstr>
      <vt:lpstr>1_Theme1</vt:lpstr>
      <vt:lpstr>PowerPoint Presentation</vt:lpstr>
      <vt:lpstr>EPA Worker Protection Training</vt:lpstr>
      <vt:lpstr>Who needs this class?</vt:lpstr>
      <vt:lpstr>Overview</vt:lpstr>
      <vt:lpstr>Danger Sign for Pesticide Applications</vt:lpstr>
      <vt:lpstr>Injury Or Exposure </vt:lpstr>
      <vt:lpstr>Lone Workers</vt:lpstr>
      <vt:lpstr>Other Trainings You May Need</vt:lpstr>
      <vt:lpstr>I am a CERTIFIED APPLICATOR, what am I allowed to do under WPS?</vt:lpstr>
      <vt:lpstr>I am a WORKER what am I allowed to do under WPS? </vt:lpstr>
      <vt:lpstr>A note about Handlers</vt:lpstr>
      <vt:lpstr>Following This Event: </vt:lpstr>
      <vt:lpstr>Site-Specific Training</vt:lpstr>
      <vt:lpstr>For the Record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Kristina</dc:creator>
  <cp:lastModifiedBy>Stahl, Justin</cp:lastModifiedBy>
  <cp:revision>128</cp:revision>
  <dcterms:created xsi:type="dcterms:W3CDTF">2019-03-04T14:07:52Z</dcterms:created>
  <dcterms:modified xsi:type="dcterms:W3CDTF">2021-01-13T16:23:27Z</dcterms:modified>
</cp:coreProperties>
</file>